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2"/>
  </p:notesMasterIdLst>
  <p:sldIdLst>
    <p:sldId id="503" r:id="rId5"/>
    <p:sldId id="264" r:id="rId6"/>
    <p:sldId id="510" r:id="rId7"/>
    <p:sldId id="265" r:id="rId8"/>
    <p:sldId id="487" r:id="rId9"/>
    <p:sldId id="258" r:id="rId10"/>
    <p:sldId id="408" r:id="rId11"/>
    <p:sldId id="410" r:id="rId12"/>
    <p:sldId id="411" r:id="rId13"/>
    <p:sldId id="412" r:id="rId14"/>
    <p:sldId id="413" r:id="rId15"/>
    <p:sldId id="414" r:id="rId16"/>
    <p:sldId id="488" r:id="rId17"/>
    <p:sldId id="416" r:id="rId18"/>
    <p:sldId id="417" r:id="rId19"/>
    <p:sldId id="418" r:id="rId20"/>
    <p:sldId id="419" r:id="rId21"/>
    <p:sldId id="428" r:id="rId22"/>
    <p:sldId id="421" r:id="rId23"/>
    <p:sldId id="422" r:id="rId24"/>
    <p:sldId id="423" r:id="rId25"/>
    <p:sldId id="424" r:id="rId26"/>
    <p:sldId id="425" r:id="rId27"/>
    <p:sldId id="427" r:id="rId28"/>
    <p:sldId id="426" r:id="rId29"/>
    <p:sldId id="429" r:id="rId30"/>
    <p:sldId id="430" r:id="rId31"/>
    <p:sldId id="431" r:id="rId32"/>
    <p:sldId id="432" r:id="rId33"/>
    <p:sldId id="433" r:id="rId34"/>
    <p:sldId id="434" r:id="rId35"/>
    <p:sldId id="489" r:id="rId36"/>
    <p:sldId id="505" r:id="rId37"/>
    <p:sldId id="402" r:id="rId38"/>
    <p:sldId id="491" r:id="rId39"/>
    <p:sldId id="435" r:id="rId40"/>
    <p:sldId id="436" r:id="rId41"/>
    <p:sldId id="437" r:id="rId42"/>
    <p:sldId id="438" r:id="rId43"/>
    <p:sldId id="439" r:id="rId44"/>
    <p:sldId id="440" r:id="rId45"/>
    <p:sldId id="441" r:id="rId46"/>
    <p:sldId id="442" r:id="rId47"/>
    <p:sldId id="443" r:id="rId48"/>
    <p:sldId id="444" r:id="rId49"/>
    <p:sldId id="445" r:id="rId50"/>
    <p:sldId id="492" r:id="rId51"/>
    <p:sldId id="446" r:id="rId52"/>
    <p:sldId id="447" r:id="rId53"/>
    <p:sldId id="448" r:id="rId54"/>
    <p:sldId id="449" r:id="rId55"/>
    <p:sldId id="450" r:id="rId56"/>
    <p:sldId id="451" r:id="rId57"/>
    <p:sldId id="452" r:id="rId58"/>
    <p:sldId id="453" r:id="rId59"/>
    <p:sldId id="493" r:id="rId60"/>
    <p:sldId id="507" r:id="rId61"/>
    <p:sldId id="403" r:id="rId62"/>
    <p:sldId id="497" r:id="rId63"/>
    <p:sldId id="454" r:id="rId64"/>
    <p:sldId id="415" r:id="rId65"/>
    <p:sldId id="456" r:id="rId66"/>
    <p:sldId id="457" r:id="rId67"/>
    <p:sldId id="458" r:id="rId68"/>
    <p:sldId id="459" r:id="rId69"/>
    <p:sldId id="460" r:id="rId70"/>
    <p:sldId id="461" r:id="rId71"/>
    <p:sldId id="462" r:id="rId72"/>
    <p:sldId id="463" r:id="rId73"/>
    <p:sldId id="464" r:id="rId74"/>
    <p:sldId id="495" r:id="rId75"/>
    <p:sldId id="509" r:id="rId76"/>
    <p:sldId id="404" r:id="rId77"/>
    <p:sldId id="465" r:id="rId78"/>
    <p:sldId id="466" r:id="rId79"/>
    <p:sldId id="467" r:id="rId80"/>
    <p:sldId id="468" r:id="rId81"/>
    <p:sldId id="469" r:id="rId82"/>
    <p:sldId id="470" r:id="rId83"/>
    <p:sldId id="471" r:id="rId84"/>
    <p:sldId id="498" r:id="rId85"/>
    <p:sldId id="472" r:id="rId86"/>
    <p:sldId id="473" r:id="rId87"/>
    <p:sldId id="474" r:id="rId88"/>
    <p:sldId id="475" r:id="rId89"/>
    <p:sldId id="476" r:id="rId90"/>
    <p:sldId id="477" r:id="rId91"/>
    <p:sldId id="479" r:id="rId92"/>
    <p:sldId id="480" r:id="rId93"/>
    <p:sldId id="481" r:id="rId94"/>
    <p:sldId id="482" r:id="rId95"/>
    <p:sldId id="483" r:id="rId96"/>
    <p:sldId id="485" r:id="rId97"/>
    <p:sldId id="486" r:id="rId98"/>
    <p:sldId id="484" r:id="rId99"/>
    <p:sldId id="499" r:id="rId100"/>
    <p:sldId id="401" r:id="rId10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02C79C-1F0D-FBD5-44F1-EE0B062EEFDF}" name="Andreas Almpanis" initials="AA" userId="S::aalmpanis@ied.eu::6715bed5-fc5e-4042-99e1-eff38548e26e" providerId="AD"/>
  <p188:author id="{A6B283FD-9C43-F85F-5BF8-73DB50DD9546}" name="Anna Koronioti" initials="AK" userId="S::akoronioti@ied.eu::52c515b0-fcef-45f3-a603-baee857443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1ABCE-56D0-44B9-8CEA-84A4E9411AE3}" v="7" dt="2023-11-02T15:24:49.345"/>
    <p1510:client id="{6B41F945-42D9-C4FA-AC8A-32CB3475868D}" v="1" dt="2023-11-02T14:38:54.914"/>
    <p1510:client id="{B236A766-BED5-4B48-A130-12736AFFB67E}" v="17" dt="2023-11-02T14:39:05.097"/>
    <p1510:client id="{B52B0C48-DFE1-B606-1F7C-501AFB2C6EA7}" v="2" dt="2023-11-02T14:19:37.0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20" autoAdjust="0"/>
  </p:normalViewPr>
  <p:slideViewPr>
    <p:cSldViewPr snapToGrid="0">
      <p:cViewPr varScale="1">
        <p:scale>
          <a:sx n="68" d="100"/>
          <a:sy n="68" d="100"/>
        </p:scale>
        <p:origin x="41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6/11/relationships/changesInfo" Target="changesInfos/changesInfo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108" Type="http://schemas.microsoft.com/office/2015/10/relationships/revisionInfo" Target="revisionInfo.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8/10/relationships/authors" Targe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oronioti" userId="S::akoronioti@ied.eu::52c515b0-fcef-45f3-a603-baee85744390" providerId="AD" clId="Web-{6B41F945-42D9-C4FA-AC8A-32CB3475868D}"/>
    <pc:docChg chg="addSld">
      <pc:chgData name="Anna Koronioti" userId="S::akoronioti@ied.eu::52c515b0-fcef-45f3-a603-baee85744390" providerId="AD" clId="Web-{6B41F945-42D9-C4FA-AC8A-32CB3475868D}" dt="2023-11-02T14:38:54.914" v="0"/>
      <pc:docMkLst>
        <pc:docMk/>
      </pc:docMkLst>
      <pc:sldChg chg="add replId">
        <pc:chgData name="Anna Koronioti" userId="S::akoronioti@ied.eu::52c515b0-fcef-45f3-a603-baee85744390" providerId="AD" clId="Web-{6B41F945-42D9-C4FA-AC8A-32CB3475868D}" dt="2023-11-02T14:38:54.914" v="0"/>
        <pc:sldMkLst>
          <pc:docMk/>
          <pc:sldMk cId="1022305977" sldId="510"/>
        </pc:sldMkLst>
      </pc:sldChg>
    </pc:docChg>
  </pc:docChgLst>
  <pc:docChgLst>
    <pc:chgData name="Andreas Almpanis" userId="6715bed5-fc5e-4042-99e1-eff38548e26e" providerId="ADAL" clId="{B762495B-B21A-453B-9B3A-54110C593DF2}"/>
    <pc:docChg chg="undo custSel addSld delSld modSld">
      <pc:chgData name="Andreas Almpanis" userId="6715bed5-fc5e-4042-99e1-eff38548e26e" providerId="ADAL" clId="{B762495B-B21A-453B-9B3A-54110C593DF2}" dt="2023-10-30T12:47:25.566" v="464"/>
      <pc:docMkLst>
        <pc:docMk/>
      </pc:docMkLst>
      <pc:sldChg chg="del">
        <pc:chgData name="Andreas Almpanis" userId="6715bed5-fc5e-4042-99e1-eff38548e26e" providerId="ADAL" clId="{B762495B-B21A-453B-9B3A-54110C593DF2}" dt="2023-10-26T14:29:31.832" v="228" actId="47"/>
        <pc:sldMkLst>
          <pc:docMk/>
          <pc:sldMk cId="671705597" sldId="259"/>
        </pc:sldMkLst>
      </pc:sldChg>
      <pc:sldChg chg="del">
        <pc:chgData name="Andreas Almpanis" userId="6715bed5-fc5e-4042-99e1-eff38548e26e" providerId="ADAL" clId="{B762495B-B21A-453B-9B3A-54110C593DF2}" dt="2023-10-26T14:29:31.832" v="228" actId="47"/>
        <pc:sldMkLst>
          <pc:docMk/>
          <pc:sldMk cId="1779484678" sldId="260"/>
        </pc:sldMkLst>
      </pc:sldChg>
      <pc:sldChg chg="addSp delSp modSp mod">
        <pc:chgData name="Andreas Almpanis" userId="6715bed5-fc5e-4042-99e1-eff38548e26e" providerId="ADAL" clId="{B762495B-B21A-453B-9B3A-54110C593DF2}" dt="2023-10-30T11:37:40.768" v="271" actId="12385"/>
        <pc:sldMkLst>
          <pc:docMk/>
          <pc:sldMk cId="851969566" sldId="264"/>
        </pc:sldMkLst>
        <pc:spChg chg="del">
          <ac:chgData name="Andreas Almpanis" userId="6715bed5-fc5e-4042-99e1-eff38548e26e" providerId="ADAL" clId="{B762495B-B21A-453B-9B3A-54110C593DF2}" dt="2023-10-30T11:35:00.711" v="240" actId="478"/>
          <ac:spMkLst>
            <pc:docMk/>
            <pc:sldMk cId="851969566" sldId="264"/>
            <ac:spMk id="2" creationId="{4106DAFF-8A5A-F6C6-8D5A-8089590DF09E}"/>
          </ac:spMkLst>
        </pc:spChg>
        <pc:spChg chg="del mod">
          <ac:chgData name="Andreas Almpanis" userId="6715bed5-fc5e-4042-99e1-eff38548e26e" providerId="ADAL" clId="{B762495B-B21A-453B-9B3A-54110C593DF2}" dt="2023-10-30T11:34:57.584" v="239" actId="478"/>
          <ac:spMkLst>
            <pc:docMk/>
            <pc:sldMk cId="851969566" sldId="264"/>
            <ac:spMk id="3" creationId="{DEB4E239-F398-1722-9724-357ECCB7645E}"/>
          </ac:spMkLst>
        </pc:spChg>
        <pc:spChg chg="add del mod">
          <ac:chgData name="Andreas Almpanis" userId="6715bed5-fc5e-4042-99e1-eff38548e26e" providerId="ADAL" clId="{B762495B-B21A-453B-9B3A-54110C593DF2}" dt="2023-10-30T11:35:02.707" v="241" actId="478"/>
          <ac:spMkLst>
            <pc:docMk/>
            <pc:sldMk cId="851969566" sldId="264"/>
            <ac:spMk id="5" creationId="{113676C4-4CEB-5F93-FAA3-2CC5D83F3826}"/>
          </ac:spMkLst>
        </pc:spChg>
        <pc:graphicFrameChg chg="add mod modGraphic">
          <ac:chgData name="Andreas Almpanis" userId="6715bed5-fc5e-4042-99e1-eff38548e26e" providerId="ADAL" clId="{B762495B-B21A-453B-9B3A-54110C593DF2}" dt="2023-10-30T11:37:40.768" v="271" actId="12385"/>
          <ac:graphicFrameMkLst>
            <pc:docMk/>
            <pc:sldMk cId="851969566" sldId="264"/>
            <ac:graphicFrameMk id="6" creationId="{9060AC61-543D-E13A-4B79-0005AE9FBF3A}"/>
          </ac:graphicFrameMkLst>
        </pc:graphicFrameChg>
      </pc:sldChg>
      <pc:sldChg chg="modSp mod">
        <pc:chgData name="Andreas Almpanis" userId="6715bed5-fc5e-4042-99e1-eff38548e26e" providerId="ADAL" clId="{B762495B-B21A-453B-9B3A-54110C593DF2}" dt="2023-10-30T11:27:04.027" v="233" actId="6549"/>
        <pc:sldMkLst>
          <pc:docMk/>
          <pc:sldMk cId="590740492" sldId="265"/>
        </pc:sldMkLst>
        <pc:spChg chg="mod">
          <ac:chgData name="Andreas Almpanis" userId="6715bed5-fc5e-4042-99e1-eff38548e26e" providerId="ADAL" clId="{B762495B-B21A-453B-9B3A-54110C593DF2}" dt="2023-10-30T11:26:58.283" v="231" actId="14100"/>
          <ac:spMkLst>
            <pc:docMk/>
            <pc:sldMk cId="590740492" sldId="265"/>
            <ac:spMk id="2" creationId="{0FC3A59E-3B9E-D2EA-BF23-34CC9820AB1A}"/>
          </ac:spMkLst>
        </pc:spChg>
        <pc:spChg chg="mod">
          <ac:chgData name="Andreas Almpanis" userId="6715bed5-fc5e-4042-99e1-eff38548e26e" providerId="ADAL" clId="{B762495B-B21A-453B-9B3A-54110C593DF2}" dt="2023-10-30T11:27:04.027" v="233" actId="6549"/>
          <ac:spMkLst>
            <pc:docMk/>
            <pc:sldMk cId="590740492" sldId="265"/>
            <ac:spMk id="4" creationId="{B9766346-A5D9-FB81-A81B-CF56726DA305}"/>
          </ac:spMkLst>
        </pc:spChg>
      </pc:sldChg>
      <pc:sldChg chg="del">
        <pc:chgData name="Andreas Almpanis" userId="6715bed5-fc5e-4042-99e1-eff38548e26e" providerId="ADAL" clId="{B762495B-B21A-453B-9B3A-54110C593DF2}" dt="2023-10-30T12:00:26.251" v="291" actId="47"/>
        <pc:sldMkLst>
          <pc:docMk/>
          <pc:sldMk cId="2282904144" sldId="298"/>
        </pc:sldMkLst>
      </pc:sldChg>
      <pc:sldChg chg="modSp mod">
        <pc:chgData name="Andreas Almpanis" userId="6715bed5-fc5e-4042-99e1-eff38548e26e" providerId="ADAL" clId="{B762495B-B21A-453B-9B3A-54110C593DF2}" dt="2023-10-30T12:06:19.863" v="300" actId="1076"/>
        <pc:sldMkLst>
          <pc:docMk/>
          <pc:sldMk cId="3853407045" sldId="402"/>
        </pc:sldMkLst>
        <pc:spChg chg="mod">
          <ac:chgData name="Andreas Almpanis" userId="6715bed5-fc5e-4042-99e1-eff38548e26e" providerId="ADAL" clId="{B762495B-B21A-453B-9B3A-54110C593DF2}" dt="2023-10-30T12:06:16.734" v="299" actId="1076"/>
          <ac:spMkLst>
            <pc:docMk/>
            <pc:sldMk cId="3853407045" sldId="402"/>
            <ac:spMk id="2" creationId="{0FC3A59E-3B9E-D2EA-BF23-34CC9820AB1A}"/>
          </ac:spMkLst>
        </pc:spChg>
        <pc:spChg chg="mod">
          <ac:chgData name="Andreas Almpanis" userId="6715bed5-fc5e-4042-99e1-eff38548e26e" providerId="ADAL" clId="{B762495B-B21A-453B-9B3A-54110C593DF2}" dt="2023-10-30T12:06:19.863" v="300" actId="1076"/>
          <ac:spMkLst>
            <pc:docMk/>
            <pc:sldMk cId="3853407045" sldId="402"/>
            <ac:spMk id="4" creationId="{B9766346-A5D9-FB81-A81B-CF56726DA305}"/>
          </ac:spMkLst>
        </pc:spChg>
      </pc:sldChg>
      <pc:sldChg chg="modSp mod">
        <pc:chgData name="Andreas Almpanis" userId="6715bed5-fc5e-4042-99e1-eff38548e26e" providerId="ADAL" clId="{B762495B-B21A-453B-9B3A-54110C593DF2}" dt="2023-10-30T12:20:39.768" v="385" actId="6549"/>
        <pc:sldMkLst>
          <pc:docMk/>
          <pc:sldMk cId="2725336109" sldId="403"/>
        </pc:sldMkLst>
        <pc:spChg chg="mod">
          <ac:chgData name="Andreas Almpanis" userId="6715bed5-fc5e-4042-99e1-eff38548e26e" providerId="ADAL" clId="{B762495B-B21A-453B-9B3A-54110C593DF2}" dt="2023-10-30T12:20:34.854" v="383" actId="1076"/>
          <ac:spMkLst>
            <pc:docMk/>
            <pc:sldMk cId="2725336109" sldId="403"/>
            <ac:spMk id="2" creationId="{0FC3A59E-3B9E-D2EA-BF23-34CC9820AB1A}"/>
          </ac:spMkLst>
        </pc:spChg>
        <pc:spChg chg="mod">
          <ac:chgData name="Andreas Almpanis" userId="6715bed5-fc5e-4042-99e1-eff38548e26e" providerId="ADAL" clId="{B762495B-B21A-453B-9B3A-54110C593DF2}" dt="2023-10-30T12:20:39.768" v="385" actId="6549"/>
          <ac:spMkLst>
            <pc:docMk/>
            <pc:sldMk cId="2725336109" sldId="403"/>
            <ac:spMk id="4" creationId="{B9766346-A5D9-FB81-A81B-CF56726DA305}"/>
          </ac:spMkLst>
        </pc:spChg>
      </pc:sldChg>
      <pc:sldChg chg="modSp mod">
        <pc:chgData name="Andreas Almpanis" userId="6715bed5-fc5e-4042-99e1-eff38548e26e" providerId="ADAL" clId="{B762495B-B21A-453B-9B3A-54110C593DF2}" dt="2023-10-30T12:38:11.325" v="425" actId="1076"/>
        <pc:sldMkLst>
          <pc:docMk/>
          <pc:sldMk cId="2393898492" sldId="404"/>
        </pc:sldMkLst>
        <pc:spChg chg="mod">
          <ac:chgData name="Andreas Almpanis" userId="6715bed5-fc5e-4042-99e1-eff38548e26e" providerId="ADAL" clId="{B762495B-B21A-453B-9B3A-54110C593DF2}" dt="2023-10-30T12:38:11.325" v="425" actId="1076"/>
          <ac:spMkLst>
            <pc:docMk/>
            <pc:sldMk cId="2393898492" sldId="404"/>
            <ac:spMk id="2" creationId="{0FC3A59E-3B9E-D2EA-BF23-34CC9820AB1A}"/>
          </ac:spMkLst>
        </pc:spChg>
      </pc:sldChg>
      <pc:sldChg chg="del">
        <pc:chgData name="Andreas Almpanis" userId="6715bed5-fc5e-4042-99e1-eff38548e26e" providerId="ADAL" clId="{B762495B-B21A-453B-9B3A-54110C593DF2}" dt="2023-10-30T12:18:40.492" v="370" actId="47"/>
        <pc:sldMkLst>
          <pc:docMk/>
          <pc:sldMk cId="3540916948" sldId="405"/>
        </pc:sldMkLst>
      </pc:sldChg>
      <pc:sldChg chg="del">
        <pc:chgData name="Andreas Almpanis" userId="6715bed5-fc5e-4042-99e1-eff38548e26e" providerId="ADAL" clId="{B762495B-B21A-453B-9B3A-54110C593DF2}" dt="2023-10-30T12:20:13.665" v="380" actId="47"/>
        <pc:sldMkLst>
          <pc:docMk/>
          <pc:sldMk cId="2576031703" sldId="406"/>
        </pc:sldMkLst>
      </pc:sldChg>
      <pc:sldChg chg="del">
        <pc:chgData name="Andreas Almpanis" userId="6715bed5-fc5e-4042-99e1-eff38548e26e" providerId="ADAL" clId="{B762495B-B21A-453B-9B3A-54110C593DF2}" dt="2023-10-30T12:43:47.007" v="457" actId="47"/>
        <pc:sldMkLst>
          <pc:docMk/>
          <pc:sldMk cId="3192941847" sldId="407"/>
        </pc:sldMkLst>
      </pc:sldChg>
      <pc:sldChg chg="modSp mod">
        <pc:chgData name="Andreas Almpanis" userId="6715bed5-fc5e-4042-99e1-eff38548e26e" providerId="ADAL" clId="{B762495B-B21A-453B-9B3A-54110C593DF2}" dt="2023-10-30T11:54:19.124" v="273" actId="114"/>
        <pc:sldMkLst>
          <pc:docMk/>
          <pc:sldMk cId="1448133357" sldId="408"/>
        </pc:sldMkLst>
        <pc:spChg chg="mod">
          <ac:chgData name="Andreas Almpanis" userId="6715bed5-fc5e-4042-99e1-eff38548e26e" providerId="ADAL" clId="{B762495B-B21A-453B-9B3A-54110C593DF2}" dt="2023-10-30T11:54:19.124" v="273" actId="114"/>
          <ac:spMkLst>
            <pc:docMk/>
            <pc:sldMk cId="1448133357" sldId="408"/>
            <ac:spMk id="3" creationId="{DEB4E239-F398-1722-9724-357ECCB7645E}"/>
          </ac:spMkLst>
        </pc:spChg>
      </pc:sldChg>
      <pc:sldChg chg="del">
        <pc:chgData name="Andreas Almpanis" userId="6715bed5-fc5e-4042-99e1-eff38548e26e" providerId="ADAL" clId="{B762495B-B21A-453B-9B3A-54110C593DF2}" dt="2023-10-30T11:54:42.648" v="274" actId="47"/>
        <pc:sldMkLst>
          <pc:docMk/>
          <pc:sldMk cId="3152646955" sldId="409"/>
        </pc:sldMkLst>
      </pc:sldChg>
      <pc:sldChg chg="delSp modSp mod">
        <pc:chgData name="Andreas Almpanis" userId="6715bed5-fc5e-4042-99e1-eff38548e26e" providerId="ADAL" clId="{B762495B-B21A-453B-9B3A-54110C593DF2}" dt="2023-10-30T12:25:58.850" v="421" actId="1076"/>
        <pc:sldMkLst>
          <pc:docMk/>
          <pc:sldMk cId="2542664314" sldId="415"/>
        </pc:sldMkLst>
        <pc:spChg chg="mod">
          <ac:chgData name="Andreas Almpanis" userId="6715bed5-fc5e-4042-99e1-eff38548e26e" providerId="ADAL" clId="{B762495B-B21A-453B-9B3A-54110C593DF2}" dt="2023-10-30T12:25:58.850" v="421" actId="1076"/>
          <ac:spMkLst>
            <pc:docMk/>
            <pc:sldMk cId="2542664314" sldId="415"/>
            <ac:spMk id="2" creationId="{4106DAFF-8A5A-F6C6-8D5A-8089590DF09E}"/>
          </ac:spMkLst>
        </pc:spChg>
        <pc:spChg chg="del">
          <ac:chgData name="Andreas Almpanis" userId="6715bed5-fc5e-4042-99e1-eff38548e26e" providerId="ADAL" clId="{B762495B-B21A-453B-9B3A-54110C593DF2}" dt="2023-10-30T12:25:44.358" v="419" actId="478"/>
          <ac:spMkLst>
            <pc:docMk/>
            <pc:sldMk cId="2542664314" sldId="415"/>
            <ac:spMk id="3" creationId="{DEB4E239-F398-1722-9724-357ECCB7645E}"/>
          </ac:spMkLst>
        </pc:spChg>
      </pc:sldChg>
      <pc:sldChg chg="modSp mod">
        <pc:chgData name="Andreas Almpanis" userId="6715bed5-fc5e-4042-99e1-eff38548e26e" providerId="ADAL" clId="{B762495B-B21A-453B-9B3A-54110C593DF2}" dt="2023-10-30T11:58:41.514" v="286" actId="113"/>
        <pc:sldMkLst>
          <pc:docMk/>
          <pc:sldMk cId="847994975" sldId="421"/>
        </pc:sldMkLst>
        <pc:spChg chg="mod">
          <ac:chgData name="Andreas Almpanis" userId="6715bed5-fc5e-4042-99e1-eff38548e26e" providerId="ADAL" clId="{B762495B-B21A-453B-9B3A-54110C593DF2}" dt="2023-10-30T11:58:41.514" v="286" actId="113"/>
          <ac:spMkLst>
            <pc:docMk/>
            <pc:sldMk cId="847994975" sldId="421"/>
            <ac:spMk id="4" creationId="{B9766346-A5D9-FB81-A81B-CF56726DA305}"/>
          </ac:spMkLst>
        </pc:spChg>
      </pc:sldChg>
      <pc:sldChg chg="modSp mod">
        <pc:chgData name="Andreas Almpanis" userId="6715bed5-fc5e-4042-99e1-eff38548e26e" providerId="ADAL" clId="{B762495B-B21A-453B-9B3A-54110C593DF2}" dt="2023-10-30T11:58:56.679" v="288" actId="20577"/>
        <pc:sldMkLst>
          <pc:docMk/>
          <pc:sldMk cId="47100582" sldId="422"/>
        </pc:sldMkLst>
        <pc:spChg chg="mod">
          <ac:chgData name="Andreas Almpanis" userId="6715bed5-fc5e-4042-99e1-eff38548e26e" providerId="ADAL" clId="{B762495B-B21A-453B-9B3A-54110C593DF2}" dt="2023-10-30T11:58:56.679" v="288" actId="20577"/>
          <ac:spMkLst>
            <pc:docMk/>
            <pc:sldMk cId="47100582" sldId="422"/>
            <ac:spMk id="4" creationId="{B9766346-A5D9-FB81-A81B-CF56726DA305}"/>
          </ac:spMkLst>
        </pc:spChg>
      </pc:sldChg>
      <pc:sldChg chg="modSp mod">
        <pc:chgData name="Andreas Almpanis" userId="6715bed5-fc5e-4042-99e1-eff38548e26e" providerId="ADAL" clId="{B762495B-B21A-453B-9B3A-54110C593DF2}" dt="2023-10-30T11:58:12.983" v="281" actId="1076"/>
        <pc:sldMkLst>
          <pc:docMk/>
          <pc:sldMk cId="1136976979" sldId="428"/>
        </pc:sldMkLst>
        <pc:spChg chg="mod">
          <ac:chgData name="Andreas Almpanis" userId="6715bed5-fc5e-4042-99e1-eff38548e26e" providerId="ADAL" clId="{B762495B-B21A-453B-9B3A-54110C593DF2}" dt="2023-10-30T11:58:12.983" v="281" actId="1076"/>
          <ac:spMkLst>
            <pc:docMk/>
            <pc:sldMk cId="1136976979" sldId="428"/>
            <ac:spMk id="2" creationId="{4106DAFF-8A5A-F6C6-8D5A-8089590DF09E}"/>
          </ac:spMkLst>
        </pc:spChg>
      </pc:sldChg>
      <pc:sldChg chg="modSp mod">
        <pc:chgData name="Andreas Almpanis" userId="6715bed5-fc5e-4042-99e1-eff38548e26e" providerId="ADAL" clId="{B762495B-B21A-453B-9B3A-54110C593DF2}" dt="2023-10-30T12:07:28.466" v="334" actId="113"/>
        <pc:sldMkLst>
          <pc:docMk/>
          <pc:sldMk cId="4249856836" sldId="435"/>
        </pc:sldMkLst>
        <pc:spChg chg="mod">
          <ac:chgData name="Andreas Almpanis" userId="6715bed5-fc5e-4042-99e1-eff38548e26e" providerId="ADAL" clId="{B762495B-B21A-453B-9B3A-54110C593DF2}" dt="2023-10-30T12:07:03.664" v="331" actId="20577"/>
          <ac:spMkLst>
            <pc:docMk/>
            <pc:sldMk cId="4249856836" sldId="435"/>
            <ac:spMk id="2" creationId="{4106DAFF-8A5A-F6C6-8D5A-8089590DF09E}"/>
          </ac:spMkLst>
        </pc:spChg>
        <pc:spChg chg="mod">
          <ac:chgData name="Andreas Almpanis" userId="6715bed5-fc5e-4042-99e1-eff38548e26e" providerId="ADAL" clId="{B762495B-B21A-453B-9B3A-54110C593DF2}" dt="2023-10-30T12:07:28.466" v="334" actId="113"/>
          <ac:spMkLst>
            <pc:docMk/>
            <pc:sldMk cId="4249856836" sldId="435"/>
            <ac:spMk id="3" creationId="{DEB4E239-F398-1722-9724-357ECCB7645E}"/>
          </ac:spMkLst>
        </pc:spChg>
      </pc:sldChg>
      <pc:sldChg chg="addSp delSp modSp mod">
        <pc:chgData name="Andreas Almpanis" userId="6715bed5-fc5e-4042-99e1-eff38548e26e" providerId="ADAL" clId="{B762495B-B21A-453B-9B3A-54110C593DF2}" dt="2023-10-30T12:08:16.301" v="336" actId="478"/>
        <pc:sldMkLst>
          <pc:docMk/>
          <pc:sldMk cId="2691260820" sldId="445"/>
        </pc:sldMkLst>
        <pc:spChg chg="del">
          <ac:chgData name="Andreas Almpanis" userId="6715bed5-fc5e-4042-99e1-eff38548e26e" providerId="ADAL" clId="{B762495B-B21A-453B-9B3A-54110C593DF2}" dt="2023-10-30T12:08:11.125" v="335" actId="478"/>
          <ac:spMkLst>
            <pc:docMk/>
            <pc:sldMk cId="2691260820" sldId="445"/>
            <ac:spMk id="3" creationId="{670D8213-1117-AC20-0B9E-22BD28C386C6}"/>
          </ac:spMkLst>
        </pc:spChg>
        <pc:spChg chg="add del mod">
          <ac:chgData name="Andreas Almpanis" userId="6715bed5-fc5e-4042-99e1-eff38548e26e" providerId="ADAL" clId="{B762495B-B21A-453B-9B3A-54110C593DF2}" dt="2023-10-30T12:08:16.301" v="336" actId="478"/>
          <ac:spMkLst>
            <pc:docMk/>
            <pc:sldMk cId="2691260820" sldId="445"/>
            <ac:spMk id="5" creationId="{D5437AE4-3A86-219B-2C07-B197916138BB}"/>
          </ac:spMkLst>
        </pc:spChg>
      </pc:sldChg>
      <pc:sldChg chg="modSp mod">
        <pc:chgData name="Andreas Almpanis" userId="6715bed5-fc5e-4042-99e1-eff38548e26e" providerId="ADAL" clId="{B762495B-B21A-453B-9B3A-54110C593DF2}" dt="2023-10-30T12:10:00.230" v="361"/>
        <pc:sldMkLst>
          <pc:docMk/>
          <pc:sldMk cId="490132078" sldId="446"/>
        </pc:sldMkLst>
        <pc:spChg chg="mod">
          <ac:chgData name="Andreas Almpanis" userId="6715bed5-fc5e-4042-99e1-eff38548e26e" providerId="ADAL" clId="{B762495B-B21A-453B-9B3A-54110C593DF2}" dt="2023-10-30T12:10:00.230" v="361"/>
          <ac:spMkLst>
            <pc:docMk/>
            <pc:sldMk cId="490132078" sldId="446"/>
            <ac:spMk id="2" creationId="{4106DAFF-8A5A-F6C6-8D5A-8089590DF09E}"/>
          </ac:spMkLst>
        </pc:spChg>
      </pc:sldChg>
      <pc:sldChg chg="modSp mod">
        <pc:chgData name="Andreas Almpanis" userId="6715bed5-fc5e-4042-99e1-eff38548e26e" providerId="ADAL" clId="{B762495B-B21A-453B-9B3A-54110C593DF2}" dt="2023-10-30T12:22:26.727" v="415" actId="20577"/>
        <pc:sldMkLst>
          <pc:docMk/>
          <pc:sldMk cId="2867661624" sldId="454"/>
        </pc:sldMkLst>
        <pc:spChg chg="mod">
          <ac:chgData name="Andreas Almpanis" userId="6715bed5-fc5e-4042-99e1-eff38548e26e" providerId="ADAL" clId="{B762495B-B21A-453B-9B3A-54110C593DF2}" dt="2023-10-30T12:22:23.658" v="413" actId="20577"/>
          <ac:spMkLst>
            <pc:docMk/>
            <pc:sldMk cId="2867661624" sldId="454"/>
            <ac:spMk id="2" creationId="{4106DAFF-8A5A-F6C6-8D5A-8089590DF09E}"/>
          </ac:spMkLst>
        </pc:spChg>
        <pc:spChg chg="mod">
          <ac:chgData name="Andreas Almpanis" userId="6715bed5-fc5e-4042-99e1-eff38548e26e" providerId="ADAL" clId="{B762495B-B21A-453B-9B3A-54110C593DF2}" dt="2023-10-30T12:22:26.727" v="415" actId="20577"/>
          <ac:spMkLst>
            <pc:docMk/>
            <pc:sldMk cId="2867661624" sldId="454"/>
            <ac:spMk id="3" creationId="{DEB4E239-F398-1722-9724-357ECCB7645E}"/>
          </ac:spMkLst>
        </pc:spChg>
      </pc:sldChg>
      <pc:sldChg chg="del">
        <pc:chgData name="Andreas Almpanis" userId="6715bed5-fc5e-4042-99e1-eff38548e26e" providerId="ADAL" clId="{B762495B-B21A-453B-9B3A-54110C593DF2}" dt="2023-10-26T14:29:31.832" v="228" actId="47"/>
        <pc:sldMkLst>
          <pc:docMk/>
          <pc:sldMk cId="1050024952" sldId="455"/>
        </pc:sldMkLst>
      </pc:sldChg>
      <pc:sldChg chg="delSp modSp mod">
        <pc:chgData name="Andreas Almpanis" userId="6715bed5-fc5e-4042-99e1-eff38548e26e" providerId="ADAL" clId="{B762495B-B21A-453B-9B3A-54110C593DF2}" dt="2023-10-30T12:38:53.648" v="429" actId="1076"/>
        <pc:sldMkLst>
          <pc:docMk/>
          <pc:sldMk cId="1353150011" sldId="465"/>
        </pc:sldMkLst>
        <pc:spChg chg="mod">
          <ac:chgData name="Andreas Almpanis" userId="6715bed5-fc5e-4042-99e1-eff38548e26e" providerId="ADAL" clId="{B762495B-B21A-453B-9B3A-54110C593DF2}" dt="2023-10-30T12:38:53.648" v="429" actId="1076"/>
          <ac:spMkLst>
            <pc:docMk/>
            <pc:sldMk cId="1353150011" sldId="465"/>
            <ac:spMk id="2" creationId="{4106DAFF-8A5A-F6C6-8D5A-8089590DF09E}"/>
          </ac:spMkLst>
        </pc:spChg>
        <pc:spChg chg="del">
          <ac:chgData name="Andreas Almpanis" userId="6715bed5-fc5e-4042-99e1-eff38548e26e" providerId="ADAL" clId="{B762495B-B21A-453B-9B3A-54110C593DF2}" dt="2023-10-26T14:04:03.781" v="4" actId="478"/>
          <ac:spMkLst>
            <pc:docMk/>
            <pc:sldMk cId="1353150011" sldId="465"/>
            <ac:spMk id="3" creationId="{DEB4E239-F398-1722-9724-357ECCB7645E}"/>
          </ac:spMkLst>
        </pc:spChg>
      </pc:sldChg>
      <pc:sldChg chg="modSp mod">
        <pc:chgData name="Andreas Almpanis" userId="6715bed5-fc5e-4042-99e1-eff38548e26e" providerId="ADAL" clId="{B762495B-B21A-453B-9B3A-54110C593DF2}" dt="2023-10-30T12:39:37.633" v="432" actId="27636"/>
        <pc:sldMkLst>
          <pc:docMk/>
          <pc:sldMk cId="785224527" sldId="466"/>
        </pc:sldMkLst>
        <pc:spChg chg="mod">
          <ac:chgData name="Andreas Almpanis" userId="6715bed5-fc5e-4042-99e1-eff38548e26e" providerId="ADAL" clId="{B762495B-B21A-453B-9B3A-54110C593DF2}" dt="2023-10-26T14:06:00.983" v="7" actId="20577"/>
          <ac:spMkLst>
            <pc:docMk/>
            <pc:sldMk cId="785224527" sldId="466"/>
            <ac:spMk id="2" creationId="{4106DAFF-8A5A-F6C6-8D5A-8089590DF09E}"/>
          </ac:spMkLst>
        </pc:spChg>
        <pc:spChg chg="mod">
          <ac:chgData name="Andreas Almpanis" userId="6715bed5-fc5e-4042-99e1-eff38548e26e" providerId="ADAL" clId="{B762495B-B21A-453B-9B3A-54110C593DF2}" dt="2023-10-30T12:39:37.633" v="432" actId="27636"/>
          <ac:spMkLst>
            <pc:docMk/>
            <pc:sldMk cId="785224527" sldId="466"/>
            <ac:spMk id="3" creationId="{DEB4E239-F398-1722-9724-357ECCB7645E}"/>
          </ac:spMkLst>
        </pc:spChg>
      </pc:sldChg>
      <pc:sldChg chg="modSp mod">
        <pc:chgData name="Andreas Almpanis" userId="6715bed5-fc5e-4042-99e1-eff38548e26e" providerId="ADAL" clId="{B762495B-B21A-453B-9B3A-54110C593DF2}" dt="2023-10-26T14:07:55.540" v="18" actId="20577"/>
        <pc:sldMkLst>
          <pc:docMk/>
          <pc:sldMk cId="1119936004" sldId="467"/>
        </pc:sldMkLst>
        <pc:spChg chg="mod">
          <ac:chgData name="Andreas Almpanis" userId="6715bed5-fc5e-4042-99e1-eff38548e26e" providerId="ADAL" clId="{B762495B-B21A-453B-9B3A-54110C593DF2}" dt="2023-10-26T14:07:14.515" v="15" actId="20577"/>
          <ac:spMkLst>
            <pc:docMk/>
            <pc:sldMk cId="1119936004" sldId="467"/>
            <ac:spMk id="2" creationId="{0FC3A59E-3B9E-D2EA-BF23-34CC9820AB1A}"/>
          </ac:spMkLst>
        </pc:spChg>
        <pc:spChg chg="mod">
          <ac:chgData name="Andreas Almpanis" userId="6715bed5-fc5e-4042-99e1-eff38548e26e" providerId="ADAL" clId="{B762495B-B21A-453B-9B3A-54110C593DF2}" dt="2023-10-26T14:07:26.589" v="16"/>
          <ac:spMkLst>
            <pc:docMk/>
            <pc:sldMk cId="1119936004" sldId="467"/>
            <ac:spMk id="3" creationId="{FFDC3225-5F6B-D3DE-1AC2-07987133C96E}"/>
          </ac:spMkLst>
        </pc:spChg>
        <pc:spChg chg="mod">
          <ac:chgData name="Andreas Almpanis" userId="6715bed5-fc5e-4042-99e1-eff38548e26e" providerId="ADAL" clId="{B762495B-B21A-453B-9B3A-54110C593DF2}" dt="2023-10-26T14:07:55.540" v="18" actId="20577"/>
          <ac:spMkLst>
            <pc:docMk/>
            <pc:sldMk cId="1119936004" sldId="467"/>
            <ac:spMk id="4" creationId="{B9766346-A5D9-FB81-A81B-CF56726DA305}"/>
          </ac:spMkLst>
        </pc:spChg>
      </pc:sldChg>
      <pc:sldChg chg="modSp mod">
        <pc:chgData name="Andreas Almpanis" userId="6715bed5-fc5e-4042-99e1-eff38548e26e" providerId="ADAL" clId="{B762495B-B21A-453B-9B3A-54110C593DF2}" dt="2023-10-26T14:08:39.694" v="21"/>
        <pc:sldMkLst>
          <pc:docMk/>
          <pc:sldMk cId="1733321512" sldId="468"/>
        </pc:sldMkLst>
        <pc:spChg chg="mod">
          <ac:chgData name="Andreas Almpanis" userId="6715bed5-fc5e-4042-99e1-eff38548e26e" providerId="ADAL" clId="{B762495B-B21A-453B-9B3A-54110C593DF2}" dt="2023-10-26T14:08:12.563" v="19" actId="20577"/>
          <ac:spMkLst>
            <pc:docMk/>
            <pc:sldMk cId="1733321512" sldId="468"/>
            <ac:spMk id="2" creationId="{0FC3A59E-3B9E-D2EA-BF23-34CC9820AB1A}"/>
          </ac:spMkLst>
        </pc:spChg>
        <pc:spChg chg="mod">
          <ac:chgData name="Andreas Almpanis" userId="6715bed5-fc5e-4042-99e1-eff38548e26e" providerId="ADAL" clId="{B762495B-B21A-453B-9B3A-54110C593DF2}" dt="2023-10-26T14:08:28.864" v="20"/>
          <ac:spMkLst>
            <pc:docMk/>
            <pc:sldMk cId="1733321512" sldId="468"/>
            <ac:spMk id="3" creationId="{FFDC3225-5F6B-D3DE-1AC2-07987133C96E}"/>
          </ac:spMkLst>
        </pc:spChg>
        <pc:spChg chg="mod">
          <ac:chgData name="Andreas Almpanis" userId="6715bed5-fc5e-4042-99e1-eff38548e26e" providerId="ADAL" clId="{B762495B-B21A-453B-9B3A-54110C593DF2}" dt="2023-10-26T14:08:39.694" v="21"/>
          <ac:spMkLst>
            <pc:docMk/>
            <pc:sldMk cId="1733321512" sldId="468"/>
            <ac:spMk id="4" creationId="{B9766346-A5D9-FB81-A81B-CF56726DA305}"/>
          </ac:spMkLst>
        </pc:spChg>
      </pc:sldChg>
      <pc:sldChg chg="modSp mod">
        <pc:chgData name="Andreas Almpanis" userId="6715bed5-fc5e-4042-99e1-eff38548e26e" providerId="ADAL" clId="{B762495B-B21A-453B-9B3A-54110C593DF2}" dt="2023-10-26T14:09:14.948" v="25"/>
        <pc:sldMkLst>
          <pc:docMk/>
          <pc:sldMk cId="1441448250" sldId="469"/>
        </pc:sldMkLst>
        <pc:spChg chg="mod">
          <ac:chgData name="Andreas Almpanis" userId="6715bed5-fc5e-4042-99e1-eff38548e26e" providerId="ADAL" clId="{B762495B-B21A-453B-9B3A-54110C593DF2}" dt="2023-10-26T14:08:53.356" v="23" actId="20577"/>
          <ac:spMkLst>
            <pc:docMk/>
            <pc:sldMk cId="1441448250" sldId="469"/>
            <ac:spMk id="2" creationId="{0FC3A59E-3B9E-D2EA-BF23-34CC9820AB1A}"/>
          </ac:spMkLst>
        </pc:spChg>
        <pc:spChg chg="mod">
          <ac:chgData name="Andreas Almpanis" userId="6715bed5-fc5e-4042-99e1-eff38548e26e" providerId="ADAL" clId="{B762495B-B21A-453B-9B3A-54110C593DF2}" dt="2023-10-26T14:09:03.999" v="24"/>
          <ac:spMkLst>
            <pc:docMk/>
            <pc:sldMk cId="1441448250" sldId="469"/>
            <ac:spMk id="3" creationId="{FFDC3225-5F6B-D3DE-1AC2-07987133C96E}"/>
          </ac:spMkLst>
        </pc:spChg>
        <pc:spChg chg="mod">
          <ac:chgData name="Andreas Almpanis" userId="6715bed5-fc5e-4042-99e1-eff38548e26e" providerId="ADAL" clId="{B762495B-B21A-453B-9B3A-54110C593DF2}" dt="2023-10-26T14:09:14.948" v="25"/>
          <ac:spMkLst>
            <pc:docMk/>
            <pc:sldMk cId="1441448250" sldId="469"/>
            <ac:spMk id="4" creationId="{B9766346-A5D9-FB81-A81B-CF56726DA305}"/>
          </ac:spMkLst>
        </pc:spChg>
      </pc:sldChg>
      <pc:sldChg chg="modSp mod">
        <pc:chgData name="Andreas Almpanis" userId="6715bed5-fc5e-4042-99e1-eff38548e26e" providerId="ADAL" clId="{B762495B-B21A-453B-9B3A-54110C593DF2}" dt="2023-10-26T14:09:56.110" v="30" actId="20577"/>
        <pc:sldMkLst>
          <pc:docMk/>
          <pc:sldMk cId="2674315423" sldId="470"/>
        </pc:sldMkLst>
        <pc:spChg chg="mod">
          <ac:chgData name="Andreas Almpanis" userId="6715bed5-fc5e-4042-99e1-eff38548e26e" providerId="ADAL" clId="{B762495B-B21A-453B-9B3A-54110C593DF2}" dt="2023-10-26T14:09:31.469" v="27" actId="20577"/>
          <ac:spMkLst>
            <pc:docMk/>
            <pc:sldMk cId="2674315423" sldId="470"/>
            <ac:spMk id="2" creationId="{0FC3A59E-3B9E-D2EA-BF23-34CC9820AB1A}"/>
          </ac:spMkLst>
        </pc:spChg>
        <pc:spChg chg="mod">
          <ac:chgData name="Andreas Almpanis" userId="6715bed5-fc5e-4042-99e1-eff38548e26e" providerId="ADAL" clId="{B762495B-B21A-453B-9B3A-54110C593DF2}" dt="2023-10-26T14:09:42.808" v="28"/>
          <ac:spMkLst>
            <pc:docMk/>
            <pc:sldMk cId="2674315423" sldId="470"/>
            <ac:spMk id="3" creationId="{FFDC3225-5F6B-D3DE-1AC2-07987133C96E}"/>
          </ac:spMkLst>
        </pc:spChg>
        <pc:spChg chg="mod">
          <ac:chgData name="Andreas Almpanis" userId="6715bed5-fc5e-4042-99e1-eff38548e26e" providerId="ADAL" clId="{B762495B-B21A-453B-9B3A-54110C593DF2}" dt="2023-10-26T14:09:56.110" v="30" actId="20577"/>
          <ac:spMkLst>
            <pc:docMk/>
            <pc:sldMk cId="2674315423" sldId="470"/>
            <ac:spMk id="4" creationId="{B9766346-A5D9-FB81-A81B-CF56726DA305}"/>
          </ac:spMkLst>
        </pc:spChg>
      </pc:sldChg>
      <pc:sldChg chg="modSp mod">
        <pc:chgData name="Andreas Almpanis" userId="6715bed5-fc5e-4042-99e1-eff38548e26e" providerId="ADAL" clId="{B762495B-B21A-453B-9B3A-54110C593DF2}" dt="2023-10-26T14:10:31.295" v="34"/>
        <pc:sldMkLst>
          <pc:docMk/>
          <pc:sldMk cId="908851614" sldId="471"/>
        </pc:sldMkLst>
        <pc:spChg chg="mod">
          <ac:chgData name="Andreas Almpanis" userId="6715bed5-fc5e-4042-99e1-eff38548e26e" providerId="ADAL" clId="{B762495B-B21A-453B-9B3A-54110C593DF2}" dt="2023-10-26T14:10:05.805" v="32" actId="20577"/>
          <ac:spMkLst>
            <pc:docMk/>
            <pc:sldMk cId="908851614" sldId="471"/>
            <ac:spMk id="2" creationId="{0FC3A59E-3B9E-D2EA-BF23-34CC9820AB1A}"/>
          </ac:spMkLst>
        </pc:spChg>
        <pc:spChg chg="mod">
          <ac:chgData name="Andreas Almpanis" userId="6715bed5-fc5e-4042-99e1-eff38548e26e" providerId="ADAL" clId="{B762495B-B21A-453B-9B3A-54110C593DF2}" dt="2023-10-26T14:10:17.817" v="33"/>
          <ac:spMkLst>
            <pc:docMk/>
            <pc:sldMk cId="908851614" sldId="471"/>
            <ac:spMk id="3" creationId="{FFDC3225-5F6B-D3DE-1AC2-07987133C96E}"/>
          </ac:spMkLst>
        </pc:spChg>
        <pc:spChg chg="mod">
          <ac:chgData name="Andreas Almpanis" userId="6715bed5-fc5e-4042-99e1-eff38548e26e" providerId="ADAL" clId="{B762495B-B21A-453B-9B3A-54110C593DF2}" dt="2023-10-26T14:10:31.295" v="34"/>
          <ac:spMkLst>
            <pc:docMk/>
            <pc:sldMk cId="908851614" sldId="471"/>
            <ac:spMk id="4" creationId="{B9766346-A5D9-FB81-A81B-CF56726DA305}"/>
          </ac:spMkLst>
        </pc:spChg>
      </pc:sldChg>
      <pc:sldChg chg="modSp mod">
        <pc:chgData name="Andreas Almpanis" userId="6715bed5-fc5e-4042-99e1-eff38548e26e" providerId="ADAL" clId="{B762495B-B21A-453B-9B3A-54110C593DF2}" dt="2023-10-30T12:40:50.868" v="454" actId="113"/>
        <pc:sldMkLst>
          <pc:docMk/>
          <pc:sldMk cId="785316434" sldId="472"/>
        </pc:sldMkLst>
        <pc:spChg chg="mod">
          <ac:chgData name="Andreas Almpanis" userId="6715bed5-fc5e-4042-99e1-eff38548e26e" providerId="ADAL" clId="{B762495B-B21A-453B-9B3A-54110C593DF2}" dt="2023-10-30T12:40:34.751" v="453" actId="20577"/>
          <ac:spMkLst>
            <pc:docMk/>
            <pc:sldMk cId="785316434" sldId="472"/>
            <ac:spMk id="2" creationId="{4106DAFF-8A5A-F6C6-8D5A-8089590DF09E}"/>
          </ac:spMkLst>
        </pc:spChg>
        <pc:spChg chg="mod">
          <ac:chgData name="Andreas Almpanis" userId="6715bed5-fc5e-4042-99e1-eff38548e26e" providerId="ADAL" clId="{B762495B-B21A-453B-9B3A-54110C593DF2}" dt="2023-10-30T12:40:50.868" v="454" actId="113"/>
          <ac:spMkLst>
            <pc:docMk/>
            <pc:sldMk cId="785316434" sldId="472"/>
            <ac:spMk id="3" creationId="{DEB4E239-F398-1722-9724-357ECCB7645E}"/>
          </ac:spMkLst>
        </pc:spChg>
      </pc:sldChg>
      <pc:sldChg chg="modSp del mod">
        <pc:chgData name="Andreas Almpanis" userId="6715bed5-fc5e-4042-99e1-eff38548e26e" providerId="ADAL" clId="{B762495B-B21A-453B-9B3A-54110C593DF2}" dt="2023-10-26T14:11:56.994" v="38"/>
        <pc:sldMkLst>
          <pc:docMk/>
          <pc:sldMk cId="1937197544" sldId="472"/>
        </pc:sldMkLst>
        <pc:spChg chg="mod">
          <ac:chgData name="Andreas Almpanis" userId="6715bed5-fc5e-4042-99e1-eff38548e26e" providerId="ADAL" clId="{B762495B-B21A-453B-9B3A-54110C593DF2}" dt="2023-10-26T14:11:55.734" v="37"/>
          <ac:spMkLst>
            <pc:docMk/>
            <pc:sldMk cId="1937197544" sldId="472"/>
            <ac:spMk id="2" creationId="{4106DAFF-8A5A-F6C6-8D5A-8089590DF09E}"/>
          </ac:spMkLst>
        </pc:spChg>
      </pc:sldChg>
      <pc:sldChg chg="modSp mod">
        <pc:chgData name="Andreas Almpanis" userId="6715bed5-fc5e-4042-99e1-eff38548e26e" providerId="ADAL" clId="{B762495B-B21A-453B-9B3A-54110C593DF2}" dt="2023-10-26T14:14:51.002" v="94" actId="20577"/>
        <pc:sldMkLst>
          <pc:docMk/>
          <pc:sldMk cId="2108442241" sldId="473"/>
        </pc:sldMkLst>
        <pc:spChg chg="mod">
          <ac:chgData name="Andreas Almpanis" userId="6715bed5-fc5e-4042-99e1-eff38548e26e" providerId="ADAL" clId="{B762495B-B21A-453B-9B3A-54110C593DF2}" dt="2023-10-26T14:13:24.159" v="50" actId="20577"/>
          <ac:spMkLst>
            <pc:docMk/>
            <pc:sldMk cId="2108442241" sldId="473"/>
            <ac:spMk id="2" creationId="{4106DAFF-8A5A-F6C6-8D5A-8089590DF09E}"/>
          </ac:spMkLst>
        </pc:spChg>
        <pc:spChg chg="mod">
          <ac:chgData name="Andreas Almpanis" userId="6715bed5-fc5e-4042-99e1-eff38548e26e" providerId="ADAL" clId="{B762495B-B21A-453B-9B3A-54110C593DF2}" dt="2023-10-26T14:14:51.002" v="94" actId="20577"/>
          <ac:spMkLst>
            <pc:docMk/>
            <pc:sldMk cId="2108442241" sldId="473"/>
            <ac:spMk id="3" creationId="{DEB4E239-F398-1722-9724-357ECCB7645E}"/>
          </ac:spMkLst>
        </pc:spChg>
      </pc:sldChg>
      <pc:sldChg chg="modSp mod">
        <pc:chgData name="Andreas Almpanis" userId="6715bed5-fc5e-4042-99e1-eff38548e26e" providerId="ADAL" clId="{B762495B-B21A-453B-9B3A-54110C593DF2}" dt="2023-10-26T14:15:49.750" v="105" actId="20577"/>
        <pc:sldMkLst>
          <pc:docMk/>
          <pc:sldMk cId="1148660129" sldId="474"/>
        </pc:sldMkLst>
        <pc:spChg chg="mod">
          <ac:chgData name="Andreas Almpanis" userId="6715bed5-fc5e-4042-99e1-eff38548e26e" providerId="ADAL" clId="{B762495B-B21A-453B-9B3A-54110C593DF2}" dt="2023-10-26T14:15:01.590" v="96" actId="20577"/>
          <ac:spMkLst>
            <pc:docMk/>
            <pc:sldMk cId="1148660129" sldId="474"/>
            <ac:spMk id="2" creationId="{4106DAFF-8A5A-F6C6-8D5A-8089590DF09E}"/>
          </ac:spMkLst>
        </pc:spChg>
        <pc:spChg chg="mod">
          <ac:chgData name="Andreas Almpanis" userId="6715bed5-fc5e-4042-99e1-eff38548e26e" providerId="ADAL" clId="{B762495B-B21A-453B-9B3A-54110C593DF2}" dt="2023-10-26T14:15:49.750" v="105" actId="20577"/>
          <ac:spMkLst>
            <pc:docMk/>
            <pc:sldMk cId="1148660129" sldId="474"/>
            <ac:spMk id="3" creationId="{DEB4E239-F398-1722-9724-357ECCB7645E}"/>
          </ac:spMkLst>
        </pc:spChg>
      </pc:sldChg>
      <pc:sldChg chg="modSp mod">
        <pc:chgData name="Andreas Almpanis" userId="6715bed5-fc5e-4042-99e1-eff38548e26e" providerId="ADAL" clId="{B762495B-B21A-453B-9B3A-54110C593DF2}" dt="2023-10-26T14:16:23.615" v="113" actId="20577"/>
        <pc:sldMkLst>
          <pc:docMk/>
          <pc:sldMk cId="466189910" sldId="475"/>
        </pc:sldMkLst>
        <pc:spChg chg="mod">
          <ac:chgData name="Andreas Almpanis" userId="6715bed5-fc5e-4042-99e1-eff38548e26e" providerId="ADAL" clId="{B762495B-B21A-453B-9B3A-54110C593DF2}" dt="2023-10-26T14:15:59.080" v="107" actId="20577"/>
          <ac:spMkLst>
            <pc:docMk/>
            <pc:sldMk cId="466189910" sldId="475"/>
            <ac:spMk id="2" creationId="{4106DAFF-8A5A-F6C6-8D5A-8089590DF09E}"/>
          </ac:spMkLst>
        </pc:spChg>
        <pc:spChg chg="mod">
          <ac:chgData name="Andreas Almpanis" userId="6715bed5-fc5e-4042-99e1-eff38548e26e" providerId="ADAL" clId="{B762495B-B21A-453B-9B3A-54110C593DF2}" dt="2023-10-26T14:16:23.615" v="113" actId="20577"/>
          <ac:spMkLst>
            <pc:docMk/>
            <pc:sldMk cId="466189910" sldId="475"/>
            <ac:spMk id="3" creationId="{DEB4E239-F398-1722-9724-357ECCB7645E}"/>
          </ac:spMkLst>
        </pc:spChg>
      </pc:sldChg>
      <pc:sldChg chg="modSp mod">
        <pc:chgData name="Andreas Almpanis" userId="6715bed5-fc5e-4042-99e1-eff38548e26e" providerId="ADAL" clId="{B762495B-B21A-453B-9B3A-54110C593DF2}" dt="2023-10-26T14:16:55.751" v="120" actId="20577"/>
        <pc:sldMkLst>
          <pc:docMk/>
          <pc:sldMk cId="3901508746" sldId="476"/>
        </pc:sldMkLst>
        <pc:spChg chg="mod">
          <ac:chgData name="Andreas Almpanis" userId="6715bed5-fc5e-4042-99e1-eff38548e26e" providerId="ADAL" clId="{B762495B-B21A-453B-9B3A-54110C593DF2}" dt="2023-10-26T14:16:33.133" v="115" actId="20577"/>
          <ac:spMkLst>
            <pc:docMk/>
            <pc:sldMk cId="3901508746" sldId="476"/>
            <ac:spMk id="2" creationId="{4106DAFF-8A5A-F6C6-8D5A-8089590DF09E}"/>
          </ac:spMkLst>
        </pc:spChg>
        <pc:spChg chg="mod">
          <ac:chgData name="Andreas Almpanis" userId="6715bed5-fc5e-4042-99e1-eff38548e26e" providerId="ADAL" clId="{B762495B-B21A-453B-9B3A-54110C593DF2}" dt="2023-10-26T14:16:55.751" v="120" actId="20577"/>
          <ac:spMkLst>
            <pc:docMk/>
            <pc:sldMk cId="3901508746" sldId="476"/>
            <ac:spMk id="3" creationId="{DEB4E239-F398-1722-9724-357ECCB7645E}"/>
          </ac:spMkLst>
        </pc:spChg>
      </pc:sldChg>
      <pc:sldChg chg="addSp delSp modSp mod">
        <pc:chgData name="Andreas Almpanis" userId="6715bed5-fc5e-4042-99e1-eff38548e26e" providerId="ADAL" clId="{B762495B-B21A-453B-9B3A-54110C593DF2}" dt="2023-10-30T12:41:22.352" v="455" actId="255"/>
        <pc:sldMkLst>
          <pc:docMk/>
          <pc:sldMk cId="2469412130" sldId="477"/>
        </pc:sldMkLst>
        <pc:spChg chg="mod">
          <ac:chgData name="Andreas Almpanis" userId="6715bed5-fc5e-4042-99e1-eff38548e26e" providerId="ADAL" clId="{B762495B-B21A-453B-9B3A-54110C593DF2}" dt="2023-10-30T12:41:22.352" v="455" actId="255"/>
          <ac:spMkLst>
            <pc:docMk/>
            <pc:sldMk cId="2469412130" sldId="477"/>
            <ac:spMk id="2" creationId="{4106DAFF-8A5A-F6C6-8D5A-8089590DF09E}"/>
          </ac:spMkLst>
        </pc:spChg>
        <pc:spChg chg="del">
          <ac:chgData name="Andreas Almpanis" userId="6715bed5-fc5e-4042-99e1-eff38548e26e" providerId="ADAL" clId="{B762495B-B21A-453B-9B3A-54110C593DF2}" dt="2023-10-26T14:19:46.909" v="125" actId="478"/>
          <ac:spMkLst>
            <pc:docMk/>
            <pc:sldMk cId="2469412130" sldId="477"/>
            <ac:spMk id="3" creationId="{DEB4E239-F398-1722-9724-357ECCB7645E}"/>
          </ac:spMkLst>
        </pc:spChg>
        <pc:spChg chg="add del">
          <ac:chgData name="Andreas Almpanis" userId="6715bed5-fc5e-4042-99e1-eff38548e26e" providerId="ADAL" clId="{B762495B-B21A-453B-9B3A-54110C593DF2}" dt="2023-10-26T14:18:08.493" v="122" actId="22"/>
          <ac:spMkLst>
            <pc:docMk/>
            <pc:sldMk cId="2469412130" sldId="477"/>
            <ac:spMk id="5" creationId="{0AA6A918-C37A-37FD-C780-1077380D1823}"/>
          </ac:spMkLst>
        </pc:spChg>
      </pc:sldChg>
      <pc:sldChg chg="modSp del mod">
        <pc:chgData name="Andreas Almpanis" userId="6715bed5-fc5e-4042-99e1-eff38548e26e" providerId="ADAL" clId="{B762495B-B21A-453B-9B3A-54110C593DF2}" dt="2023-10-26T14:20:30.622" v="144" actId="47"/>
        <pc:sldMkLst>
          <pc:docMk/>
          <pc:sldMk cId="305605634" sldId="478"/>
        </pc:sldMkLst>
        <pc:spChg chg="mod">
          <ac:chgData name="Andreas Almpanis" userId="6715bed5-fc5e-4042-99e1-eff38548e26e" providerId="ADAL" clId="{B762495B-B21A-453B-9B3A-54110C593DF2}" dt="2023-10-26T14:20:07.309" v="141" actId="20577"/>
          <ac:spMkLst>
            <pc:docMk/>
            <pc:sldMk cId="305605634" sldId="478"/>
            <ac:spMk id="2" creationId="{4106DAFF-8A5A-F6C6-8D5A-8089590DF09E}"/>
          </ac:spMkLst>
        </pc:spChg>
      </pc:sldChg>
      <pc:sldChg chg="modSp mod">
        <pc:chgData name="Andreas Almpanis" userId="6715bed5-fc5e-4042-99e1-eff38548e26e" providerId="ADAL" clId="{B762495B-B21A-453B-9B3A-54110C593DF2}" dt="2023-10-26T14:21:16.575" v="152" actId="20577"/>
        <pc:sldMkLst>
          <pc:docMk/>
          <pc:sldMk cId="2126238835" sldId="479"/>
        </pc:sldMkLst>
        <pc:spChg chg="mod">
          <ac:chgData name="Andreas Almpanis" userId="6715bed5-fc5e-4042-99e1-eff38548e26e" providerId="ADAL" clId="{B762495B-B21A-453B-9B3A-54110C593DF2}" dt="2023-10-26T14:20:27.611" v="143" actId="27636"/>
          <ac:spMkLst>
            <pc:docMk/>
            <pc:sldMk cId="2126238835" sldId="479"/>
            <ac:spMk id="2" creationId="{0FC3A59E-3B9E-D2EA-BF23-34CC9820AB1A}"/>
          </ac:spMkLst>
        </pc:spChg>
        <pc:spChg chg="mod">
          <ac:chgData name="Andreas Almpanis" userId="6715bed5-fc5e-4042-99e1-eff38548e26e" providerId="ADAL" clId="{B762495B-B21A-453B-9B3A-54110C593DF2}" dt="2023-10-26T14:20:54.507" v="147" actId="255"/>
          <ac:spMkLst>
            <pc:docMk/>
            <pc:sldMk cId="2126238835" sldId="479"/>
            <ac:spMk id="3" creationId="{FFDC3225-5F6B-D3DE-1AC2-07987133C96E}"/>
          </ac:spMkLst>
        </pc:spChg>
        <pc:spChg chg="mod">
          <ac:chgData name="Andreas Almpanis" userId="6715bed5-fc5e-4042-99e1-eff38548e26e" providerId="ADAL" clId="{B762495B-B21A-453B-9B3A-54110C593DF2}" dt="2023-10-26T14:21:16.575" v="152" actId="20577"/>
          <ac:spMkLst>
            <pc:docMk/>
            <pc:sldMk cId="2126238835" sldId="479"/>
            <ac:spMk id="4" creationId="{B9766346-A5D9-FB81-A81B-CF56726DA305}"/>
          </ac:spMkLst>
        </pc:spChg>
      </pc:sldChg>
      <pc:sldChg chg="modSp mod">
        <pc:chgData name="Andreas Almpanis" userId="6715bed5-fc5e-4042-99e1-eff38548e26e" providerId="ADAL" clId="{B762495B-B21A-453B-9B3A-54110C593DF2}" dt="2023-10-26T14:21:52.923" v="157" actId="20577"/>
        <pc:sldMkLst>
          <pc:docMk/>
          <pc:sldMk cId="639545040" sldId="480"/>
        </pc:sldMkLst>
        <pc:spChg chg="mod">
          <ac:chgData name="Andreas Almpanis" userId="6715bed5-fc5e-4042-99e1-eff38548e26e" providerId="ADAL" clId="{B762495B-B21A-453B-9B3A-54110C593DF2}" dt="2023-10-26T14:21:27.022" v="154" actId="20577"/>
          <ac:spMkLst>
            <pc:docMk/>
            <pc:sldMk cId="639545040" sldId="480"/>
            <ac:spMk id="2" creationId="{0FC3A59E-3B9E-D2EA-BF23-34CC9820AB1A}"/>
          </ac:spMkLst>
        </pc:spChg>
        <pc:spChg chg="mod">
          <ac:chgData name="Andreas Almpanis" userId="6715bed5-fc5e-4042-99e1-eff38548e26e" providerId="ADAL" clId="{B762495B-B21A-453B-9B3A-54110C593DF2}" dt="2023-10-26T14:21:39.138" v="155"/>
          <ac:spMkLst>
            <pc:docMk/>
            <pc:sldMk cId="639545040" sldId="480"/>
            <ac:spMk id="3" creationId="{FFDC3225-5F6B-D3DE-1AC2-07987133C96E}"/>
          </ac:spMkLst>
        </pc:spChg>
        <pc:spChg chg="mod">
          <ac:chgData name="Andreas Almpanis" userId="6715bed5-fc5e-4042-99e1-eff38548e26e" providerId="ADAL" clId="{B762495B-B21A-453B-9B3A-54110C593DF2}" dt="2023-10-26T14:21:52.923" v="157" actId="20577"/>
          <ac:spMkLst>
            <pc:docMk/>
            <pc:sldMk cId="639545040" sldId="480"/>
            <ac:spMk id="4" creationId="{B9766346-A5D9-FB81-A81B-CF56726DA305}"/>
          </ac:spMkLst>
        </pc:spChg>
      </pc:sldChg>
      <pc:sldChg chg="modSp mod">
        <pc:chgData name="Andreas Almpanis" userId="6715bed5-fc5e-4042-99e1-eff38548e26e" providerId="ADAL" clId="{B762495B-B21A-453B-9B3A-54110C593DF2}" dt="2023-10-26T14:22:37.630" v="162" actId="20577"/>
        <pc:sldMkLst>
          <pc:docMk/>
          <pc:sldMk cId="3974188527" sldId="481"/>
        </pc:sldMkLst>
        <pc:spChg chg="mod">
          <ac:chgData name="Andreas Almpanis" userId="6715bed5-fc5e-4042-99e1-eff38548e26e" providerId="ADAL" clId="{B762495B-B21A-453B-9B3A-54110C593DF2}" dt="2023-10-26T14:22:02.469" v="159" actId="20577"/>
          <ac:spMkLst>
            <pc:docMk/>
            <pc:sldMk cId="3974188527" sldId="481"/>
            <ac:spMk id="2" creationId="{0FC3A59E-3B9E-D2EA-BF23-34CC9820AB1A}"/>
          </ac:spMkLst>
        </pc:spChg>
        <pc:spChg chg="mod">
          <ac:chgData name="Andreas Almpanis" userId="6715bed5-fc5e-4042-99e1-eff38548e26e" providerId="ADAL" clId="{B762495B-B21A-453B-9B3A-54110C593DF2}" dt="2023-10-26T14:22:16.080" v="160"/>
          <ac:spMkLst>
            <pc:docMk/>
            <pc:sldMk cId="3974188527" sldId="481"/>
            <ac:spMk id="3" creationId="{FFDC3225-5F6B-D3DE-1AC2-07987133C96E}"/>
          </ac:spMkLst>
        </pc:spChg>
        <pc:spChg chg="mod">
          <ac:chgData name="Andreas Almpanis" userId="6715bed5-fc5e-4042-99e1-eff38548e26e" providerId="ADAL" clId="{B762495B-B21A-453B-9B3A-54110C593DF2}" dt="2023-10-26T14:22:37.630" v="162" actId="20577"/>
          <ac:spMkLst>
            <pc:docMk/>
            <pc:sldMk cId="3974188527" sldId="481"/>
            <ac:spMk id="4" creationId="{B9766346-A5D9-FB81-A81B-CF56726DA305}"/>
          </ac:spMkLst>
        </pc:spChg>
      </pc:sldChg>
      <pc:sldChg chg="modSp mod">
        <pc:chgData name="Andreas Almpanis" userId="6715bed5-fc5e-4042-99e1-eff38548e26e" providerId="ADAL" clId="{B762495B-B21A-453B-9B3A-54110C593DF2}" dt="2023-10-26T14:23:24.263" v="168" actId="20577"/>
        <pc:sldMkLst>
          <pc:docMk/>
          <pc:sldMk cId="1807025230" sldId="482"/>
        </pc:sldMkLst>
        <pc:spChg chg="mod">
          <ac:chgData name="Andreas Almpanis" userId="6715bed5-fc5e-4042-99e1-eff38548e26e" providerId="ADAL" clId="{B762495B-B21A-453B-9B3A-54110C593DF2}" dt="2023-10-26T14:22:52.993" v="164" actId="20577"/>
          <ac:spMkLst>
            <pc:docMk/>
            <pc:sldMk cId="1807025230" sldId="482"/>
            <ac:spMk id="2" creationId="{0FC3A59E-3B9E-D2EA-BF23-34CC9820AB1A}"/>
          </ac:spMkLst>
        </pc:spChg>
        <pc:spChg chg="mod">
          <ac:chgData name="Andreas Almpanis" userId="6715bed5-fc5e-4042-99e1-eff38548e26e" providerId="ADAL" clId="{B762495B-B21A-453B-9B3A-54110C593DF2}" dt="2023-10-26T14:23:07.745" v="165"/>
          <ac:spMkLst>
            <pc:docMk/>
            <pc:sldMk cId="1807025230" sldId="482"/>
            <ac:spMk id="3" creationId="{FFDC3225-5F6B-D3DE-1AC2-07987133C96E}"/>
          </ac:spMkLst>
        </pc:spChg>
        <pc:spChg chg="mod">
          <ac:chgData name="Andreas Almpanis" userId="6715bed5-fc5e-4042-99e1-eff38548e26e" providerId="ADAL" clId="{B762495B-B21A-453B-9B3A-54110C593DF2}" dt="2023-10-26T14:23:24.263" v="168" actId="20577"/>
          <ac:spMkLst>
            <pc:docMk/>
            <pc:sldMk cId="1807025230" sldId="482"/>
            <ac:spMk id="4" creationId="{B9766346-A5D9-FB81-A81B-CF56726DA305}"/>
          </ac:spMkLst>
        </pc:spChg>
      </pc:sldChg>
      <pc:sldChg chg="modSp mod">
        <pc:chgData name="Andreas Almpanis" userId="6715bed5-fc5e-4042-99e1-eff38548e26e" providerId="ADAL" clId="{B762495B-B21A-453B-9B3A-54110C593DF2}" dt="2023-10-26T14:24:09.459" v="175" actId="6549"/>
        <pc:sldMkLst>
          <pc:docMk/>
          <pc:sldMk cId="4116608166" sldId="483"/>
        </pc:sldMkLst>
        <pc:spChg chg="mod">
          <ac:chgData name="Andreas Almpanis" userId="6715bed5-fc5e-4042-99e1-eff38548e26e" providerId="ADAL" clId="{B762495B-B21A-453B-9B3A-54110C593DF2}" dt="2023-10-26T14:23:35.200" v="170" actId="20577"/>
          <ac:spMkLst>
            <pc:docMk/>
            <pc:sldMk cId="4116608166" sldId="483"/>
            <ac:spMk id="2" creationId="{0FC3A59E-3B9E-D2EA-BF23-34CC9820AB1A}"/>
          </ac:spMkLst>
        </pc:spChg>
        <pc:spChg chg="mod">
          <ac:chgData name="Andreas Almpanis" userId="6715bed5-fc5e-4042-99e1-eff38548e26e" providerId="ADAL" clId="{B762495B-B21A-453B-9B3A-54110C593DF2}" dt="2023-10-26T14:23:50.132" v="171"/>
          <ac:spMkLst>
            <pc:docMk/>
            <pc:sldMk cId="4116608166" sldId="483"/>
            <ac:spMk id="3" creationId="{FFDC3225-5F6B-D3DE-1AC2-07987133C96E}"/>
          </ac:spMkLst>
        </pc:spChg>
        <pc:spChg chg="mod">
          <ac:chgData name="Andreas Almpanis" userId="6715bed5-fc5e-4042-99e1-eff38548e26e" providerId="ADAL" clId="{B762495B-B21A-453B-9B3A-54110C593DF2}" dt="2023-10-26T14:24:09.459" v="175" actId="6549"/>
          <ac:spMkLst>
            <pc:docMk/>
            <pc:sldMk cId="4116608166" sldId="483"/>
            <ac:spMk id="4" creationId="{B9766346-A5D9-FB81-A81B-CF56726DA305}"/>
          </ac:spMkLst>
        </pc:spChg>
      </pc:sldChg>
      <pc:sldChg chg="addSp delSp modSp mod setBg">
        <pc:chgData name="Andreas Almpanis" userId="6715bed5-fc5e-4042-99e1-eff38548e26e" providerId="ADAL" clId="{B762495B-B21A-453B-9B3A-54110C593DF2}" dt="2023-10-30T12:46:52.474" v="463" actId="26606"/>
        <pc:sldMkLst>
          <pc:docMk/>
          <pc:sldMk cId="1137796607" sldId="484"/>
        </pc:sldMkLst>
        <pc:spChg chg="del mod">
          <ac:chgData name="Andreas Almpanis" userId="6715bed5-fc5e-4042-99e1-eff38548e26e" providerId="ADAL" clId="{B762495B-B21A-453B-9B3A-54110C593DF2}" dt="2023-10-26T14:28:24.637" v="218" actId="478"/>
          <ac:spMkLst>
            <pc:docMk/>
            <pc:sldMk cId="1137796607" sldId="484"/>
            <ac:spMk id="2" creationId="{4106DAFF-8A5A-F6C6-8D5A-8089590DF09E}"/>
          </ac:spMkLst>
        </pc:spChg>
        <pc:spChg chg="del">
          <ac:chgData name="Andreas Almpanis" userId="6715bed5-fc5e-4042-99e1-eff38548e26e" providerId="ADAL" clId="{B762495B-B21A-453B-9B3A-54110C593DF2}" dt="2023-10-26T14:28:30.313" v="220" actId="478"/>
          <ac:spMkLst>
            <pc:docMk/>
            <pc:sldMk cId="1137796607" sldId="484"/>
            <ac:spMk id="3" creationId="{DEB4E239-F398-1722-9724-357ECCB7645E}"/>
          </ac:spMkLst>
        </pc:spChg>
        <pc:spChg chg="add del mod">
          <ac:chgData name="Andreas Almpanis" userId="6715bed5-fc5e-4042-99e1-eff38548e26e" providerId="ADAL" clId="{B762495B-B21A-453B-9B3A-54110C593DF2}" dt="2023-10-26T14:28:26.617" v="219" actId="478"/>
          <ac:spMkLst>
            <pc:docMk/>
            <pc:sldMk cId="1137796607" sldId="484"/>
            <ac:spMk id="5" creationId="{E3D5DD39-58B8-7314-3BCF-6FF0BC75A7E4}"/>
          </ac:spMkLst>
        </pc:spChg>
        <pc:spChg chg="add del">
          <ac:chgData name="Andreas Almpanis" userId="6715bed5-fc5e-4042-99e1-eff38548e26e" providerId="ADAL" clId="{B762495B-B21A-453B-9B3A-54110C593DF2}" dt="2023-10-26T14:28:36.785" v="223" actId="478"/>
          <ac:spMkLst>
            <pc:docMk/>
            <pc:sldMk cId="1137796607" sldId="484"/>
            <ac:spMk id="7" creationId="{0D98BC97-B5C7-6AFA-6A48-01D8FE854435}"/>
          </ac:spMkLst>
        </pc:spChg>
        <pc:spChg chg="add del">
          <ac:chgData name="Andreas Almpanis" userId="6715bed5-fc5e-4042-99e1-eff38548e26e" providerId="ADAL" clId="{B762495B-B21A-453B-9B3A-54110C593DF2}" dt="2023-10-30T12:46:44.936" v="460" actId="26606"/>
          <ac:spMkLst>
            <pc:docMk/>
            <pc:sldMk cId="1137796607" sldId="484"/>
            <ac:spMk id="1031" creationId="{42A4FC2C-047E-45A5-965D-8E1E3BF09BC6}"/>
          </ac:spMkLst>
        </pc:spChg>
        <pc:spChg chg="add del">
          <ac:chgData name="Andreas Almpanis" userId="6715bed5-fc5e-4042-99e1-eff38548e26e" providerId="ADAL" clId="{B762495B-B21A-453B-9B3A-54110C593DF2}" dt="2023-10-30T12:46:52.471" v="462" actId="26606"/>
          <ac:spMkLst>
            <pc:docMk/>
            <pc:sldMk cId="1137796607" sldId="484"/>
            <ac:spMk id="1033" creationId="{9F234FBA-3501-47B4-AE0C-AA4AFBC8F603}"/>
          </ac:spMkLst>
        </pc:spChg>
        <pc:spChg chg="add del">
          <ac:chgData name="Andreas Almpanis" userId="6715bed5-fc5e-4042-99e1-eff38548e26e" providerId="ADAL" clId="{B762495B-B21A-453B-9B3A-54110C593DF2}" dt="2023-10-30T12:46:52.471" v="462" actId="26606"/>
          <ac:spMkLst>
            <pc:docMk/>
            <pc:sldMk cId="1137796607" sldId="484"/>
            <ac:spMk id="1034" creationId="{3DAD86CA-8235-409B-982B-5E7A033E2392}"/>
          </ac:spMkLst>
        </pc:spChg>
        <pc:spChg chg="add del">
          <ac:chgData name="Andreas Almpanis" userId="6715bed5-fc5e-4042-99e1-eff38548e26e" providerId="ADAL" clId="{B762495B-B21A-453B-9B3A-54110C593DF2}" dt="2023-10-30T12:46:52.471" v="462" actId="26606"/>
          <ac:spMkLst>
            <pc:docMk/>
            <pc:sldMk cId="1137796607" sldId="484"/>
            <ac:spMk id="1035" creationId="{B5EF893B-0491-416E-9D33-BADE9600792A}"/>
          </ac:spMkLst>
        </pc:spChg>
        <pc:picChg chg="add mod">
          <ac:chgData name="Andreas Almpanis" userId="6715bed5-fc5e-4042-99e1-eff38548e26e" providerId="ADAL" clId="{B762495B-B21A-453B-9B3A-54110C593DF2}" dt="2023-10-30T12:46:52.474" v="463" actId="26606"/>
          <ac:picMkLst>
            <pc:docMk/>
            <pc:sldMk cId="1137796607" sldId="484"/>
            <ac:picMk id="1026" creationId="{246EA382-A3CD-5D32-4DB6-28251C59F380}"/>
          </ac:picMkLst>
        </pc:picChg>
        <pc:cxnChg chg="add del">
          <ac:chgData name="Andreas Almpanis" userId="6715bed5-fc5e-4042-99e1-eff38548e26e" providerId="ADAL" clId="{B762495B-B21A-453B-9B3A-54110C593DF2}" dt="2023-10-30T12:46:52.471" v="462" actId="26606"/>
          <ac:cxnSpMkLst>
            <pc:docMk/>
            <pc:sldMk cId="1137796607" sldId="484"/>
            <ac:cxnSpMk id="1037" creationId="{469F4FF8-F8B0-4630-BA1B-0D8B324CD5FF}"/>
          </ac:cxnSpMkLst>
        </pc:cxnChg>
      </pc:sldChg>
      <pc:sldChg chg="modSp mod">
        <pc:chgData name="Andreas Almpanis" userId="6715bed5-fc5e-4042-99e1-eff38548e26e" providerId="ADAL" clId="{B762495B-B21A-453B-9B3A-54110C593DF2}" dt="2023-10-26T14:26:50.298" v="211" actId="11"/>
        <pc:sldMkLst>
          <pc:docMk/>
          <pc:sldMk cId="747730406" sldId="485"/>
        </pc:sldMkLst>
        <pc:spChg chg="mod">
          <ac:chgData name="Andreas Almpanis" userId="6715bed5-fc5e-4042-99e1-eff38548e26e" providerId="ADAL" clId="{B762495B-B21A-453B-9B3A-54110C593DF2}" dt="2023-10-26T14:25:28.861" v="186"/>
          <ac:spMkLst>
            <pc:docMk/>
            <pc:sldMk cId="747730406" sldId="485"/>
            <ac:spMk id="2" creationId="{A8D4B55B-202E-5CAF-50E6-F22B71DFA5BB}"/>
          </ac:spMkLst>
        </pc:spChg>
        <pc:spChg chg="mod">
          <ac:chgData name="Andreas Almpanis" userId="6715bed5-fc5e-4042-99e1-eff38548e26e" providerId="ADAL" clId="{B762495B-B21A-453B-9B3A-54110C593DF2}" dt="2023-10-26T14:26:14.814" v="206" actId="255"/>
          <ac:spMkLst>
            <pc:docMk/>
            <pc:sldMk cId="747730406" sldId="485"/>
            <ac:spMk id="3" creationId="{054FAECB-3110-D65E-5CF5-DE751D94C3EA}"/>
          </ac:spMkLst>
        </pc:spChg>
        <pc:spChg chg="mod">
          <ac:chgData name="Andreas Almpanis" userId="6715bed5-fc5e-4042-99e1-eff38548e26e" providerId="ADAL" clId="{B762495B-B21A-453B-9B3A-54110C593DF2}" dt="2023-10-26T14:26:50.298" v="211" actId="11"/>
          <ac:spMkLst>
            <pc:docMk/>
            <pc:sldMk cId="747730406" sldId="485"/>
            <ac:spMk id="4" creationId="{10210114-BD9D-1C19-9AE1-B22276487F07}"/>
          </ac:spMkLst>
        </pc:spChg>
      </pc:sldChg>
      <pc:sldChg chg="modSp mod">
        <pc:chgData name="Andreas Almpanis" userId="6715bed5-fc5e-4042-99e1-eff38548e26e" providerId="ADAL" clId="{B762495B-B21A-453B-9B3A-54110C593DF2}" dt="2023-10-26T14:27:59.779" v="217" actId="11"/>
        <pc:sldMkLst>
          <pc:docMk/>
          <pc:sldMk cId="3790267400" sldId="486"/>
        </pc:sldMkLst>
        <pc:spChg chg="mod">
          <ac:chgData name="Andreas Almpanis" userId="6715bed5-fc5e-4042-99e1-eff38548e26e" providerId="ADAL" clId="{B762495B-B21A-453B-9B3A-54110C593DF2}" dt="2023-10-26T14:27:04.797" v="213" actId="20577"/>
          <ac:spMkLst>
            <pc:docMk/>
            <pc:sldMk cId="3790267400" sldId="486"/>
            <ac:spMk id="2" creationId="{A8D4B55B-202E-5CAF-50E6-F22B71DFA5BB}"/>
          </ac:spMkLst>
        </pc:spChg>
        <pc:spChg chg="mod">
          <ac:chgData name="Andreas Almpanis" userId="6715bed5-fc5e-4042-99e1-eff38548e26e" providerId="ADAL" clId="{B762495B-B21A-453B-9B3A-54110C593DF2}" dt="2023-10-26T14:27:35.394" v="215" actId="11"/>
          <ac:spMkLst>
            <pc:docMk/>
            <pc:sldMk cId="3790267400" sldId="486"/>
            <ac:spMk id="3" creationId="{054FAECB-3110-D65E-5CF5-DE751D94C3EA}"/>
          </ac:spMkLst>
        </pc:spChg>
        <pc:spChg chg="mod">
          <ac:chgData name="Andreas Almpanis" userId="6715bed5-fc5e-4042-99e1-eff38548e26e" providerId="ADAL" clId="{B762495B-B21A-453B-9B3A-54110C593DF2}" dt="2023-10-26T14:27:59.779" v="217" actId="11"/>
          <ac:spMkLst>
            <pc:docMk/>
            <pc:sldMk cId="3790267400" sldId="486"/>
            <ac:spMk id="4" creationId="{10210114-BD9D-1C19-9AE1-B22276487F07}"/>
          </ac:spMkLst>
        </pc:spChg>
      </pc:sldChg>
      <pc:sldChg chg="addSp delSp modSp mod">
        <pc:chgData name="Andreas Almpanis" userId="6715bed5-fc5e-4042-99e1-eff38548e26e" providerId="ADAL" clId="{B762495B-B21A-453B-9B3A-54110C593DF2}" dt="2023-10-30T11:27:40.682" v="236" actId="478"/>
        <pc:sldMkLst>
          <pc:docMk/>
          <pc:sldMk cId="403334001" sldId="487"/>
        </pc:sldMkLst>
        <pc:spChg chg="mod">
          <ac:chgData name="Andreas Almpanis" userId="6715bed5-fc5e-4042-99e1-eff38548e26e" providerId="ADAL" clId="{B762495B-B21A-453B-9B3A-54110C593DF2}" dt="2023-10-30T11:27:35.979" v="234"/>
          <ac:spMkLst>
            <pc:docMk/>
            <pc:sldMk cId="403334001" sldId="487"/>
            <ac:spMk id="2" creationId="{4106DAFF-8A5A-F6C6-8D5A-8089590DF09E}"/>
          </ac:spMkLst>
        </pc:spChg>
        <pc:spChg chg="del">
          <ac:chgData name="Andreas Almpanis" userId="6715bed5-fc5e-4042-99e1-eff38548e26e" providerId="ADAL" clId="{B762495B-B21A-453B-9B3A-54110C593DF2}" dt="2023-10-30T11:27:38.543" v="235" actId="478"/>
          <ac:spMkLst>
            <pc:docMk/>
            <pc:sldMk cId="403334001" sldId="487"/>
            <ac:spMk id="3" creationId="{DEB4E239-F398-1722-9724-357ECCB7645E}"/>
          </ac:spMkLst>
        </pc:spChg>
        <pc:spChg chg="add del mod">
          <ac:chgData name="Andreas Almpanis" userId="6715bed5-fc5e-4042-99e1-eff38548e26e" providerId="ADAL" clId="{B762495B-B21A-453B-9B3A-54110C593DF2}" dt="2023-10-30T11:27:40.682" v="236" actId="478"/>
          <ac:spMkLst>
            <pc:docMk/>
            <pc:sldMk cId="403334001" sldId="487"/>
            <ac:spMk id="5" creationId="{15631122-6669-6D81-5A2D-1258AA0A7050}"/>
          </ac:spMkLst>
        </pc:spChg>
      </pc:sldChg>
      <pc:sldChg chg="addSp delSp modSp mod">
        <pc:chgData name="Andreas Almpanis" userId="6715bed5-fc5e-4042-99e1-eff38548e26e" providerId="ADAL" clId="{B762495B-B21A-453B-9B3A-54110C593DF2}" dt="2023-10-30T11:57:09.083" v="277"/>
        <pc:sldMkLst>
          <pc:docMk/>
          <pc:sldMk cId="1051724019" sldId="488"/>
        </pc:sldMkLst>
        <pc:spChg chg="mod">
          <ac:chgData name="Andreas Almpanis" userId="6715bed5-fc5e-4042-99e1-eff38548e26e" providerId="ADAL" clId="{B762495B-B21A-453B-9B3A-54110C593DF2}" dt="2023-10-30T11:57:09.083" v="277"/>
          <ac:spMkLst>
            <pc:docMk/>
            <pc:sldMk cId="1051724019" sldId="488"/>
            <ac:spMk id="2" creationId="{4106DAFF-8A5A-F6C6-8D5A-8089590DF09E}"/>
          </ac:spMkLst>
        </pc:spChg>
        <pc:spChg chg="del">
          <ac:chgData name="Andreas Almpanis" userId="6715bed5-fc5e-4042-99e1-eff38548e26e" providerId="ADAL" clId="{B762495B-B21A-453B-9B3A-54110C593DF2}" dt="2023-10-30T11:56:56.542" v="275" actId="478"/>
          <ac:spMkLst>
            <pc:docMk/>
            <pc:sldMk cId="1051724019" sldId="488"/>
            <ac:spMk id="3" creationId="{DEB4E239-F398-1722-9724-357ECCB7645E}"/>
          </ac:spMkLst>
        </pc:spChg>
        <pc:spChg chg="add del mod">
          <ac:chgData name="Andreas Almpanis" userId="6715bed5-fc5e-4042-99e1-eff38548e26e" providerId="ADAL" clId="{B762495B-B21A-453B-9B3A-54110C593DF2}" dt="2023-10-30T11:56:58.452" v="276" actId="478"/>
          <ac:spMkLst>
            <pc:docMk/>
            <pc:sldMk cId="1051724019" sldId="488"/>
            <ac:spMk id="5" creationId="{4860A9E4-1153-0688-DE0A-A41C48AF64F5}"/>
          </ac:spMkLst>
        </pc:spChg>
      </pc:sldChg>
      <pc:sldChg chg="modSp mod modCm">
        <pc:chgData name="Andreas Almpanis" userId="6715bed5-fc5e-4042-99e1-eff38548e26e" providerId="ADAL" clId="{B762495B-B21A-453B-9B3A-54110C593DF2}" dt="2023-10-30T12:15:19.580" v="367"/>
        <pc:sldMkLst>
          <pc:docMk/>
          <pc:sldMk cId="2168618902" sldId="489"/>
        </pc:sldMkLst>
        <pc:spChg chg="mod">
          <ac:chgData name="Andreas Almpanis" userId="6715bed5-fc5e-4042-99e1-eff38548e26e" providerId="ADAL" clId="{B762495B-B21A-453B-9B3A-54110C593DF2}" dt="2023-10-30T12:00:19.465" v="290"/>
          <ac:spMkLst>
            <pc:docMk/>
            <pc:sldMk cId="2168618902" sldId="489"/>
            <ac:spMk id="2" creationId="{4106DAFF-8A5A-F6C6-8D5A-8089590DF09E}"/>
          </ac:spMkLst>
        </pc:spChg>
        <pc:extLst>
          <p:ext xmlns:p="http://schemas.openxmlformats.org/presentationml/2006/main" uri="{D6D511B9-2390-475A-947B-AFAB55BFBCF1}">
            <pc226:cmChg xmlns:pc226="http://schemas.microsoft.com/office/powerpoint/2022/06/main/command" chg="mod">
              <pc226:chgData name="Andreas Almpanis" userId="6715bed5-fc5e-4042-99e1-eff38548e26e" providerId="ADAL" clId="{B762495B-B21A-453B-9B3A-54110C593DF2}" dt="2023-10-30T12:15:19.580" v="367"/>
              <pc2:cmMkLst xmlns:pc2="http://schemas.microsoft.com/office/powerpoint/2019/9/main/command">
                <pc:docMk/>
                <pc:sldMk cId="2168618902" sldId="489"/>
                <pc2:cmMk id="{787D7F7E-4A4E-43BA-A139-17D7D8B4F311}"/>
              </pc2:cmMkLst>
            </pc226:cmChg>
          </p:ext>
        </pc:extLst>
      </pc:sldChg>
      <pc:sldChg chg="addSp mod setBg delDesignElem">
        <pc:chgData name="Andreas Almpanis" userId="6715bed5-fc5e-4042-99e1-eff38548e26e" providerId="ADAL" clId="{B762495B-B21A-453B-9B3A-54110C593DF2}" dt="2023-10-30T12:00:32.035" v="292" actId="26606"/>
        <pc:sldMkLst>
          <pc:docMk/>
          <pc:sldMk cId="2887890849" sldId="490"/>
        </pc:sldMkLst>
        <pc:spChg chg="add">
          <ac:chgData name="Andreas Almpanis" userId="6715bed5-fc5e-4042-99e1-eff38548e26e" providerId="ADAL" clId="{B762495B-B21A-453B-9B3A-54110C593DF2}" dt="2023-10-30T12:00:32.035" v="292" actId="26606"/>
          <ac:spMkLst>
            <pc:docMk/>
            <pc:sldMk cId="2887890849" sldId="490"/>
            <ac:spMk id="9" creationId="{D4771268-CB57-404A-9271-370EB28F6090}"/>
          </ac:spMkLst>
        </pc:spChg>
      </pc:sldChg>
      <pc:sldChg chg="delSp modSp mod">
        <pc:chgData name="Andreas Almpanis" userId="6715bed5-fc5e-4042-99e1-eff38548e26e" providerId="ADAL" clId="{B762495B-B21A-453B-9B3A-54110C593DF2}" dt="2023-10-30T12:06:48.692" v="302" actId="478"/>
        <pc:sldMkLst>
          <pc:docMk/>
          <pc:sldMk cId="15191392" sldId="491"/>
        </pc:sldMkLst>
        <pc:spChg chg="del mod">
          <ac:chgData name="Andreas Almpanis" userId="6715bed5-fc5e-4042-99e1-eff38548e26e" providerId="ADAL" clId="{B762495B-B21A-453B-9B3A-54110C593DF2}" dt="2023-10-30T12:06:48.692" v="302" actId="478"/>
          <ac:spMkLst>
            <pc:docMk/>
            <pc:sldMk cId="15191392" sldId="491"/>
            <ac:spMk id="3" creationId="{DEB4E239-F398-1722-9724-357ECCB7645E}"/>
          </ac:spMkLst>
        </pc:spChg>
      </pc:sldChg>
      <pc:sldChg chg="modSp mod">
        <pc:chgData name="Andreas Almpanis" userId="6715bed5-fc5e-4042-99e1-eff38548e26e" providerId="ADAL" clId="{B762495B-B21A-453B-9B3A-54110C593DF2}" dt="2023-10-30T12:11:43.984" v="363" actId="20577"/>
        <pc:sldMkLst>
          <pc:docMk/>
          <pc:sldMk cId="2686987884" sldId="492"/>
        </pc:sldMkLst>
        <pc:spChg chg="mod">
          <ac:chgData name="Andreas Almpanis" userId="6715bed5-fc5e-4042-99e1-eff38548e26e" providerId="ADAL" clId="{B762495B-B21A-453B-9B3A-54110C593DF2}" dt="2023-10-30T12:09:08.316" v="360" actId="5793"/>
          <ac:spMkLst>
            <pc:docMk/>
            <pc:sldMk cId="2686987884" sldId="492"/>
            <ac:spMk id="2" creationId="{4106DAFF-8A5A-F6C6-8D5A-8089590DF09E}"/>
          </ac:spMkLst>
        </pc:spChg>
        <pc:spChg chg="mod">
          <ac:chgData name="Andreas Almpanis" userId="6715bed5-fc5e-4042-99e1-eff38548e26e" providerId="ADAL" clId="{B762495B-B21A-453B-9B3A-54110C593DF2}" dt="2023-10-30T12:11:43.984" v="363" actId="20577"/>
          <ac:spMkLst>
            <pc:docMk/>
            <pc:sldMk cId="2686987884" sldId="492"/>
            <ac:spMk id="3" creationId="{670D8213-1117-AC20-0B9E-22BD28C386C6}"/>
          </ac:spMkLst>
        </pc:spChg>
      </pc:sldChg>
      <pc:sldChg chg="modSp mod modCm">
        <pc:chgData name="Andreas Almpanis" userId="6715bed5-fc5e-4042-99e1-eff38548e26e" providerId="ADAL" clId="{B762495B-B21A-453B-9B3A-54110C593DF2}" dt="2023-10-30T12:18:24.806" v="368"/>
        <pc:sldMkLst>
          <pc:docMk/>
          <pc:sldMk cId="1840004724" sldId="493"/>
        </pc:sldMkLst>
        <pc:spChg chg="mod">
          <ac:chgData name="Andreas Almpanis" userId="6715bed5-fc5e-4042-99e1-eff38548e26e" providerId="ADAL" clId="{B762495B-B21A-453B-9B3A-54110C593DF2}" dt="2023-10-30T12:12:45.238" v="365"/>
          <ac:spMkLst>
            <pc:docMk/>
            <pc:sldMk cId="1840004724" sldId="493"/>
            <ac:spMk id="2" creationId="{4106DAFF-8A5A-F6C6-8D5A-8089590DF09E}"/>
          </ac:spMkLst>
        </pc:spChg>
        <pc:extLst>
          <p:ext xmlns:p="http://schemas.openxmlformats.org/presentationml/2006/main" uri="{D6D511B9-2390-475A-947B-AFAB55BFBCF1}">
            <pc226:cmChg xmlns:pc226="http://schemas.microsoft.com/office/powerpoint/2022/06/main/command" chg="mod">
              <pc226:chgData name="Andreas Almpanis" userId="6715bed5-fc5e-4042-99e1-eff38548e26e" providerId="ADAL" clId="{B762495B-B21A-453B-9B3A-54110C593DF2}" dt="2023-10-30T12:18:24.806" v="368"/>
              <pc2:cmMkLst xmlns:pc2="http://schemas.microsoft.com/office/powerpoint/2019/9/main/command">
                <pc:docMk/>
                <pc:sldMk cId="1840004724" sldId="493"/>
                <pc2:cmMk id="{A97AFE7C-EF30-450D-86B8-EE6A119A3E73}"/>
              </pc2:cmMkLst>
            </pc226:cmChg>
          </p:ext>
        </pc:extLst>
      </pc:sldChg>
      <pc:sldChg chg="addSp mod setBg delDesignElem">
        <pc:chgData name="Andreas Almpanis" userId="6715bed5-fc5e-4042-99e1-eff38548e26e" providerId="ADAL" clId="{B762495B-B21A-453B-9B3A-54110C593DF2}" dt="2023-10-30T12:18:29.190" v="369" actId="26606"/>
        <pc:sldMkLst>
          <pc:docMk/>
          <pc:sldMk cId="550987222" sldId="494"/>
        </pc:sldMkLst>
        <pc:spChg chg="add">
          <ac:chgData name="Andreas Almpanis" userId="6715bed5-fc5e-4042-99e1-eff38548e26e" providerId="ADAL" clId="{B762495B-B21A-453B-9B3A-54110C593DF2}" dt="2023-10-30T12:18:29.190" v="369" actId="26606"/>
          <ac:spMkLst>
            <pc:docMk/>
            <pc:sldMk cId="550987222" sldId="494"/>
            <ac:spMk id="9" creationId="{D4771268-CB57-404A-9271-370EB28F6090}"/>
          </ac:spMkLst>
        </pc:spChg>
      </pc:sldChg>
      <pc:sldChg chg="add del">
        <pc:chgData name="Andreas Almpanis" userId="6715bed5-fc5e-4042-99e1-eff38548e26e" providerId="ADAL" clId="{B762495B-B21A-453B-9B3A-54110C593DF2}" dt="2023-10-30T12:19:04.999" v="373"/>
        <pc:sldMkLst>
          <pc:docMk/>
          <pc:sldMk cId="545917765" sldId="495"/>
        </pc:sldMkLst>
      </pc:sldChg>
      <pc:sldChg chg="modCm">
        <pc:chgData name="Andreas Almpanis" userId="6715bed5-fc5e-4042-99e1-eff38548e26e" providerId="ADAL" clId="{B762495B-B21A-453B-9B3A-54110C593DF2}" dt="2023-10-30T12:37:49.881" v="422"/>
        <pc:sldMkLst>
          <pc:docMk/>
          <pc:sldMk cId="1310602589" sldId="495"/>
        </pc:sldMkLst>
        <pc:extLst>
          <p:ext xmlns:p="http://schemas.openxmlformats.org/presentationml/2006/main" uri="{D6D511B9-2390-475A-947B-AFAB55BFBCF1}">
            <pc226:cmChg xmlns:pc226="http://schemas.microsoft.com/office/powerpoint/2022/06/main/command" chg="mod">
              <pc226:chgData name="Andreas Almpanis" userId="6715bed5-fc5e-4042-99e1-eff38548e26e" providerId="ADAL" clId="{B762495B-B21A-453B-9B3A-54110C593DF2}" dt="2023-10-30T12:37:49.881" v="422"/>
              <pc2:cmMkLst xmlns:pc2="http://schemas.microsoft.com/office/powerpoint/2019/9/main/command">
                <pc:docMk/>
                <pc:sldMk cId="1310602589" sldId="495"/>
                <pc2:cmMk id="{A1F7FE2B-F8A5-4B66-A740-3C08DF423475}"/>
              </pc2:cmMkLst>
            </pc226:cmChg>
          </p:ext>
        </pc:extLst>
      </pc:sldChg>
      <pc:sldChg chg="modSp del mod">
        <pc:chgData name="Andreas Almpanis" userId="6715bed5-fc5e-4042-99e1-eff38548e26e" providerId="ADAL" clId="{B762495B-B21A-453B-9B3A-54110C593DF2}" dt="2023-10-30T12:19:49.899" v="377" actId="2696"/>
        <pc:sldMkLst>
          <pc:docMk/>
          <pc:sldMk cId="2019762660" sldId="495"/>
        </pc:sldMkLst>
        <pc:spChg chg="mod">
          <ac:chgData name="Andreas Almpanis" userId="6715bed5-fc5e-4042-99e1-eff38548e26e" providerId="ADAL" clId="{B762495B-B21A-453B-9B3A-54110C593DF2}" dt="2023-10-30T12:19:37.479" v="375"/>
          <ac:spMkLst>
            <pc:docMk/>
            <pc:sldMk cId="2019762660" sldId="495"/>
            <ac:spMk id="2" creationId="{4106DAFF-8A5A-F6C6-8D5A-8089590DF09E}"/>
          </ac:spMkLst>
        </pc:spChg>
      </pc:sldChg>
      <pc:sldChg chg="addSp delSp add del setBg delDesignElem">
        <pc:chgData name="Andreas Almpanis" userId="6715bed5-fc5e-4042-99e1-eff38548e26e" providerId="ADAL" clId="{B762495B-B21A-453B-9B3A-54110C593DF2}" dt="2023-10-30T12:19:04.999" v="373"/>
        <pc:sldMkLst>
          <pc:docMk/>
          <pc:sldMk cId="530531988" sldId="496"/>
        </pc:sldMkLst>
        <pc:spChg chg="add del">
          <ac:chgData name="Andreas Almpanis" userId="6715bed5-fc5e-4042-99e1-eff38548e26e" providerId="ADAL" clId="{B762495B-B21A-453B-9B3A-54110C593DF2}" dt="2023-10-30T12:19:04.999" v="373"/>
          <ac:spMkLst>
            <pc:docMk/>
            <pc:sldMk cId="530531988" sldId="496"/>
            <ac:spMk id="9" creationId="{D4771268-CB57-404A-9271-370EB28F6090}"/>
          </ac:spMkLst>
        </pc:spChg>
      </pc:sldChg>
      <pc:sldChg chg="addSp mod setBg delDesignElem">
        <pc:chgData name="Andreas Almpanis" userId="6715bed5-fc5e-4042-99e1-eff38548e26e" providerId="ADAL" clId="{B762495B-B21A-453B-9B3A-54110C593DF2}" dt="2023-10-30T12:20:09.397" v="379" actId="26606"/>
        <pc:sldMkLst>
          <pc:docMk/>
          <pc:sldMk cId="2387418438" sldId="496"/>
        </pc:sldMkLst>
        <pc:spChg chg="add">
          <ac:chgData name="Andreas Almpanis" userId="6715bed5-fc5e-4042-99e1-eff38548e26e" providerId="ADAL" clId="{B762495B-B21A-453B-9B3A-54110C593DF2}" dt="2023-10-30T12:20:09.397" v="379" actId="26606"/>
          <ac:spMkLst>
            <pc:docMk/>
            <pc:sldMk cId="2387418438" sldId="496"/>
            <ac:spMk id="9" creationId="{D4771268-CB57-404A-9271-370EB28F6090}"/>
          </ac:spMkLst>
        </pc:spChg>
      </pc:sldChg>
      <pc:sldChg chg="addSp del mod setBg delDesignElem">
        <pc:chgData name="Andreas Almpanis" userId="6715bed5-fc5e-4042-99e1-eff38548e26e" providerId="ADAL" clId="{B762495B-B21A-453B-9B3A-54110C593DF2}" dt="2023-10-30T12:19:49.899" v="377" actId="2696"/>
        <pc:sldMkLst>
          <pc:docMk/>
          <pc:sldMk cId="2877834546" sldId="496"/>
        </pc:sldMkLst>
        <pc:spChg chg="add">
          <ac:chgData name="Andreas Almpanis" userId="6715bed5-fc5e-4042-99e1-eff38548e26e" providerId="ADAL" clId="{B762495B-B21A-453B-9B3A-54110C593DF2}" dt="2023-10-30T12:19:42.762" v="376" actId="26606"/>
          <ac:spMkLst>
            <pc:docMk/>
            <pc:sldMk cId="2877834546" sldId="496"/>
            <ac:spMk id="9" creationId="{D4771268-CB57-404A-9271-370EB28F6090}"/>
          </ac:spMkLst>
        </pc:spChg>
      </pc:sldChg>
      <pc:sldChg chg="addSp delSp modSp mod">
        <pc:chgData name="Andreas Almpanis" userId="6715bed5-fc5e-4042-99e1-eff38548e26e" providerId="ADAL" clId="{B762495B-B21A-453B-9B3A-54110C593DF2}" dt="2023-10-30T12:21:22.982" v="387" actId="478"/>
        <pc:sldMkLst>
          <pc:docMk/>
          <pc:sldMk cId="316193955" sldId="497"/>
        </pc:sldMkLst>
        <pc:spChg chg="del">
          <ac:chgData name="Andreas Almpanis" userId="6715bed5-fc5e-4042-99e1-eff38548e26e" providerId="ADAL" clId="{B762495B-B21A-453B-9B3A-54110C593DF2}" dt="2023-10-30T12:21:21.221" v="386" actId="478"/>
          <ac:spMkLst>
            <pc:docMk/>
            <pc:sldMk cId="316193955" sldId="497"/>
            <ac:spMk id="3" creationId="{DEB4E239-F398-1722-9724-357ECCB7645E}"/>
          </ac:spMkLst>
        </pc:spChg>
        <pc:spChg chg="add del mod">
          <ac:chgData name="Andreas Almpanis" userId="6715bed5-fc5e-4042-99e1-eff38548e26e" providerId="ADAL" clId="{B762495B-B21A-453B-9B3A-54110C593DF2}" dt="2023-10-30T12:21:22.982" v="387" actId="478"/>
          <ac:spMkLst>
            <pc:docMk/>
            <pc:sldMk cId="316193955" sldId="497"/>
            <ac:spMk id="5" creationId="{DDC2C56D-534B-BDF3-C6EC-0ECA9F6466A0}"/>
          </ac:spMkLst>
        </pc:spChg>
      </pc:sldChg>
      <pc:sldChg chg="addSp delSp modSp mod">
        <pc:chgData name="Andreas Almpanis" userId="6715bed5-fc5e-4042-99e1-eff38548e26e" providerId="ADAL" clId="{B762495B-B21A-453B-9B3A-54110C593DF2}" dt="2023-10-30T12:40:13.563" v="434" actId="478"/>
        <pc:sldMkLst>
          <pc:docMk/>
          <pc:sldMk cId="1039088963" sldId="498"/>
        </pc:sldMkLst>
        <pc:spChg chg="del">
          <ac:chgData name="Andreas Almpanis" userId="6715bed5-fc5e-4042-99e1-eff38548e26e" providerId="ADAL" clId="{B762495B-B21A-453B-9B3A-54110C593DF2}" dt="2023-10-30T12:40:08.252" v="433" actId="478"/>
          <ac:spMkLst>
            <pc:docMk/>
            <pc:sldMk cId="1039088963" sldId="498"/>
            <ac:spMk id="3" creationId="{DEB4E239-F398-1722-9724-357ECCB7645E}"/>
          </ac:spMkLst>
        </pc:spChg>
        <pc:spChg chg="add del mod">
          <ac:chgData name="Andreas Almpanis" userId="6715bed5-fc5e-4042-99e1-eff38548e26e" providerId="ADAL" clId="{B762495B-B21A-453B-9B3A-54110C593DF2}" dt="2023-10-30T12:40:13.563" v="434" actId="478"/>
          <ac:spMkLst>
            <pc:docMk/>
            <pc:sldMk cId="1039088963" sldId="498"/>
            <ac:spMk id="5" creationId="{72B234CE-7966-CA07-7A90-58CCAD4F1DEE}"/>
          </ac:spMkLst>
        </pc:spChg>
      </pc:sldChg>
      <pc:sldChg chg="modSp mod modCm">
        <pc:chgData name="Andreas Almpanis" userId="6715bed5-fc5e-4042-99e1-eff38548e26e" providerId="ADAL" clId="{B762495B-B21A-453B-9B3A-54110C593DF2}" dt="2023-10-30T12:47:25.566" v="464"/>
        <pc:sldMkLst>
          <pc:docMk/>
          <pc:sldMk cId="4060538551" sldId="499"/>
        </pc:sldMkLst>
        <pc:spChg chg="mod">
          <ac:chgData name="Andreas Almpanis" userId="6715bed5-fc5e-4042-99e1-eff38548e26e" providerId="ADAL" clId="{B762495B-B21A-453B-9B3A-54110C593DF2}" dt="2023-10-30T12:43:41.879" v="456"/>
          <ac:spMkLst>
            <pc:docMk/>
            <pc:sldMk cId="4060538551" sldId="499"/>
            <ac:spMk id="2" creationId="{4106DAFF-8A5A-F6C6-8D5A-8089590DF09E}"/>
          </ac:spMkLst>
        </pc:spChg>
        <pc:extLst>
          <p:ext xmlns:p="http://schemas.openxmlformats.org/presentationml/2006/main" uri="{D6D511B9-2390-475A-947B-AFAB55BFBCF1}">
            <pc226:cmChg xmlns:pc226="http://schemas.microsoft.com/office/powerpoint/2022/06/main/command" chg="mod">
              <pc226:chgData name="Andreas Almpanis" userId="6715bed5-fc5e-4042-99e1-eff38548e26e" providerId="ADAL" clId="{B762495B-B21A-453B-9B3A-54110C593DF2}" dt="2023-10-30T12:47:25.566" v="464"/>
              <pc2:cmMkLst xmlns:pc2="http://schemas.microsoft.com/office/powerpoint/2019/9/main/command">
                <pc:docMk/>
                <pc:sldMk cId="4060538551" sldId="499"/>
                <pc2:cmMk id="{0C0D2903-88EA-454C-8927-5BC9778BB698}"/>
              </pc2:cmMkLst>
            </pc226:cmChg>
          </p:ext>
        </pc:extLst>
      </pc:sldChg>
    </pc:docChg>
  </pc:docChgLst>
  <pc:docChgLst>
    <pc:chgData name="Andreas Almpanis" userId="6715bed5-fc5e-4042-99e1-eff38548e26e" providerId="ADAL" clId="{6D83F870-FBEA-4FD2-990D-8EF9743E0408}"/>
    <pc:docChg chg="undo custSel addSld delSld modSld sldOrd">
      <pc:chgData name="Andreas Almpanis" userId="6715bed5-fc5e-4042-99e1-eff38548e26e" providerId="ADAL" clId="{6D83F870-FBEA-4FD2-990D-8EF9743E0408}" dt="2023-10-25T11:29:41.396" v="1036"/>
      <pc:docMkLst>
        <pc:docMk/>
      </pc:docMkLst>
      <pc:sldChg chg="del">
        <pc:chgData name="Andreas Almpanis" userId="6715bed5-fc5e-4042-99e1-eff38548e26e" providerId="ADAL" clId="{6D83F870-FBEA-4FD2-990D-8EF9743E0408}" dt="2023-10-25T08:44:36.272" v="41" actId="2696"/>
        <pc:sldMkLst>
          <pc:docMk/>
          <pc:sldMk cId="1455449080" sldId="258"/>
        </pc:sldMkLst>
      </pc:sldChg>
      <pc:sldChg chg="modSp mod">
        <pc:chgData name="Andreas Almpanis" userId="6715bed5-fc5e-4042-99e1-eff38548e26e" providerId="ADAL" clId="{6D83F870-FBEA-4FD2-990D-8EF9743E0408}" dt="2023-10-25T09:12:07.552" v="80" actId="6549"/>
        <pc:sldMkLst>
          <pc:docMk/>
          <pc:sldMk cId="3037630827" sldId="258"/>
        </pc:sldMkLst>
        <pc:spChg chg="mod">
          <ac:chgData name="Andreas Almpanis" userId="6715bed5-fc5e-4042-99e1-eff38548e26e" providerId="ADAL" clId="{6D83F870-FBEA-4FD2-990D-8EF9743E0408}" dt="2023-10-25T09:12:07.552" v="80" actId="6549"/>
          <ac:spMkLst>
            <pc:docMk/>
            <pc:sldMk cId="3037630827" sldId="258"/>
            <ac:spMk id="2" creationId="{4106DAFF-8A5A-F6C6-8D5A-8089590DF09E}"/>
          </ac:spMkLst>
        </pc:spChg>
        <pc:spChg chg="mod">
          <ac:chgData name="Andreas Almpanis" userId="6715bed5-fc5e-4042-99e1-eff38548e26e" providerId="ADAL" clId="{6D83F870-FBEA-4FD2-990D-8EF9743E0408}" dt="2023-10-25T09:11:08.234" v="70" actId="20577"/>
          <ac:spMkLst>
            <pc:docMk/>
            <pc:sldMk cId="3037630827" sldId="258"/>
            <ac:spMk id="3" creationId="{DEB4E239-F398-1722-9724-357ECCB7645E}"/>
          </ac:spMkLst>
        </pc:spChg>
      </pc:sldChg>
      <pc:sldChg chg="del">
        <pc:chgData name="Andreas Almpanis" userId="6715bed5-fc5e-4042-99e1-eff38548e26e" providerId="ADAL" clId="{6D83F870-FBEA-4FD2-990D-8EF9743E0408}" dt="2023-10-25T08:44:36.272" v="41" actId="2696"/>
        <pc:sldMkLst>
          <pc:docMk/>
          <pc:sldMk cId="2187129453" sldId="259"/>
        </pc:sldMkLst>
      </pc:sldChg>
      <pc:sldChg chg="del">
        <pc:chgData name="Andreas Almpanis" userId="6715bed5-fc5e-4042-99e1-eff38548e26e" providerId="ADAL" clId="{6D83F870-FBEA-4FD2-990D-8EF9743E0408}" dt="2023-10-25T08:44:36.272" v="41" actId="2696"/>
        <pc:sldMkLst>
          <pc:docMk/>
          <pc:sldMk cId="2155291538" sldId="260"/>
        </pc:sldMkLst>
      </pc:sldChg>
      <pc:sldChg chg="del">
        <pc:chgData name="Andreas Almpanis" userId="6715bed5-fc5e-4042-99e1-eff38548e26e" providerId="ADAL" clId="{6D83F870-FBEA-4FD2-990D-8EF9743E0408}" dt="2023-10-25T08:41:18.615" v="33" actId="47"/>
        <pc:sldMkLst>
          <pc:docMk/>
          <pc:sldMk cId="561434493" sldId="261"/>
        </pc:sldMkLst>
      </pc:sldChg>
      <pc:sldChg chg="del">
        <pc:chgData name="Andreas Almpanis" userId="6715bed5-fc5e-4042-99e1-eff38548e26e" providerId="ADAL" clId="{6D83F870-FBEA-4FD2-990D-8EF9743E0408}" dt="2023-10-25T08:33:42.748" v="2" actId="47"/>
        <pc:sldMkLst>
          <pc:docMk/>
          <pc:sldMk cId="86047407" sldId="262"/>
        </pc:sldMkLst>
      </pc:sldChg>
      <pc:sldChg chg="modSp mod">
        <pc:chgData name="Andreas Almpanis" userId="6715bed5-fc5e-4042-99e1-eff38548e26e" providerId="ADAL" clId="{6D83F870-FBEA-4FD2-990D-8EF9743E0408}" dt="2023-10-25T08:33:39.713" v="1" actId="14100"/>
        <pc:sldMkLst>
          <pc:docMk/>
          <pc:sldMk cId="2126119726" sldId="263"/>
        </pc:sldMkLst>
        <pc:spChg chg="mod">
          <ac:chgData name="Andreas Almpanis" userId="6715bed5-fc5e-4042-99e1-eff38548e26e" providerId="ADAL" clId="{6D83F870-FBEA-4FD2-990D-8EF9743E0408}" dt="2023-10-25T08:33:39.713" v="1" actId="14100"/>
          <ac:spMkLst>
            <pc:docMk/>
            <pc:sldMk cId="2126119726" sldId="263"/>
            <ac:spMk id="3" creationId="{CBB84FAD-4DDD-C901-091B-6489FF9198F0}"/>
          </ac:spMkLst>
        </pc:spChg>
      </pc:sldChg>
      <pc:sldChg chg="modSp mod">
        <pc:chgData name="Andreas Almpanis" userId="6715bed5-fc5e-4042-99e1-eff38548e26e" providerId="ADAL" clId="{6D83F870-FBEA-4FD2-990D-8EF9743E0408}" dt="2023-10-25T08:38:44.585" v="29"/>
        <pc:sldMkLst>
          <pc:docMk/>
          <pc:sldMk cId="851969566" sldId="264"/>
        </pc:sldMkLst>
        <pc:spChg chg="mod">
          <ac:chgData name="Andreas Almpanis" userId="6715bed5-fc5e-4042-99e1-eff38548e26e" providerId="ADAL" clId="{6D83F870-FBEA-4FD2-990D-8EF9743E0408}" dt="2023-10-25T08:38:44.585" v="29"/>
          <ac:spMkLst>
            <pc:docMk/>
            <pc:sldMk cId="851969566" sldId="264"/>
            <ac:spMk id="3" creationId="{DEB4E239-F398-1722-9724-357ECCB7645E}"/>
          </ac:spMkLst>
        </pc:spChg>
      </pc:sldChg>
      <pc:sldChg chg="modSp mod">
        <pc:chgData name="Andreas Almpanis" userId="6715bed5-fc5e-4042-99e1-eff38548e26e" providerId="ADAL" clId="{6D83F870-FBEA-4FD2-990D-8EF9743E0408}" dt="2023-10-25T08:39:41.251" v="32"/>
        <pc:sldMkLst>
          <pc:docMk/>
          <pc:sldMk cId="590740492" sldId="265"/>
        </pc:sldMkLst>
        <pc:spChg chg="mod">
          <ac:chgData name="Andreas Almpanis" userId="6715bed5-fc5e-4042-99e1-eff38548e26e" providerId="ADAL" clId="{6D83F870-FBEA-4FD2-990D-8EF9743E0408}" dt="2023-10-25T08:39:13.387" v="31" actId="14100"/>
          <ac:spMkLst>
            <pc:docMk/>
            <pc:sldMk cId="590740492" sldId="265"/>
            <ac:spMk id="2" creationId="{0FC3A59E-3B9E-D2EA-BF23-34CC9820AB1A}"/>
          </ac:spMkLst>
        </pc:spChg>
        <pc:spChg chg="mod">
          <ac:chgData name="Andreas Almpanis" userId="6715bed5-fc5e-4042-99e1-eff38548e26e" providerId="ADAL" clId="{6D83F870-FBEA-4FD2-990D-8EF9743E0408}" dt="2023-10-25T08:39:41.251" v="32"/>
          <ac:spMkLst>
            <pc:docMk/>
            <pc:sldMk cId="590740492" sldId="265"/>
            <ac:spMk id="4" creationId="{B9766346-A5D9-FB81-A81B-CF56726DA305}"/>
          </ac:spMkLst>
        </pc:spChg>
      </pc:sldChg>
      <pc:sldChg chg="ord">
        <pc:chgData name="Andreas Almpanis" userId="6715bed5-fc5e-4042-99e1-eff38548e26e" providerId="ADAL" clId="{6D83F870-FBEA-4FD2-990D-8EF9743E0408}" dt="2023-10-25T10:13:11.183" v="528"/>
        <pc:sldMkLst>
          <pc:docMk/>
          <pc:sldMk cId="2282904144" sldId="298"/>
        </pc:sldMkLst>
      </pc:sldChg>
      <pc:sldChg chg="modSp del mod">
        <pc:chgData name="Andreas Almpanis" userId="6715bed5-fc5e-4042-99e1-eff38548e26e" providerId="ADAL" clId="{6D83F870-FBEA-4FD2-990D-8EF9743E0408}" dt="2023-10-25T08:44:36.272" v="41" actId="2696"/>
        <pc:sldMkLst>
          <pc:docMk/>
          <pc:sldMk cId="2531898237" sldId="298"/>
        </pc:sldMkLst>
        <pc:spChg chg="mod">
          <ac:chgData name="Andreas Almpanis" userId="6715bed5-fc5e-4042-99e1-eff38548e26e" providerId="ADAL" clId="{6D83F870-FBEA-4FD2-990D-8EF9743E0408}" dt="2023-10-25T08:42:42.816" v="37"/>
          <ac:spMkLst>
            <pc:docMk/>
            <pc:sldMk cId="2531898237" sldId="298"/>
            <ac:spMk id="2" creationId="{4106DAFF-8A5A-F6C6-8D5A-8089590DF09E}"/>
          </ac:spMkLst>
        </pc:spChg>
      </pc:sldChg>
      <pc:sldChg chg="modSp mod ord">
        <pc:chgData name="Andreas Almpanis" userId="6715bed5-fc5e-4042-99e1-eff38548e26e" providerId="ADAL" clId="{6D83F870-FBEA-4FD2-990D-8EF9743E0408}" dt="2023-10-25T10:13:24.409" v="530"/>
        <pc:sldMkLst>
          <pc:docMk/>
          <pc:sldMk cId="3853407045" sldId="402"/>
        </pc:sldMkLst>
        <pc:spChg chg="mod">
          <ac:chgData name="Andreas Almpanis" userId="6715bed5-fc5e-4042-99e1-eff38548e26e" providerId="ADAL" clId="{6D83F870-FBEA-4FD2-990D-8EF9743E0408}" dt="2023-10-25T08:41:38.527" v="34"/>
          <ac:spMkLst>
            <pc:docMk/>
            <pc:sldMk cId="3853407045" sldId="402"/>
            <ac:spMk id="4" creationId="{B9766346-A5D9-FB81-A81B-CF56726DA305}"/>
          </ac:spMkLst>
        </pc:spChg>
      </pc:sldChg>
      <pc:sldChg chg="modSp mod ord">
        <pc:chgData name="Andreas Almpanis" userId="6715bed5-fc5e-4042-99e1-eff38548e26e" providerId="ADAL" clId="{6D83F870-FBEA-4FD2-990D-8EF9743E0408}" dt="2023-10-25T10:56:13.594" v="931"/>
        <pc:sldMkLst>
          <pc:docMk/>
          <pc:sldMk cId="2725336109" sldId="403"/>
        </pc:sldMkLst>
        <pc:spChg chg="mod">
          <ac:chgData name="Andreas Almpanis" userId="6715bed5-fc5e-4042-99e1-eff38548e26e" providerId="ADAL" clId="{6D83F870-FBEA-4FD2-990D-8EF9743E0408}" dt="2023-10-25T08:41:58.830" v="35"/>
          <ac:spMkLst>
            <pc:docMk/>
            <pc:sldMk cId="2725336109" sldId="403"/>
            <ac:spMk id="4" creationId="{B9766346-A5D9-FB81-A81B-CF56726DA305}"/>
          </ac:spMkLst>
        </pc:spChg>
      </pc:sldChg>
      <pc:sldChg chg="modSp mod ord">
        <pc:chgData name="Andreas Almpanis" userId="6715bed5-fc5e-4042-99e1-eff38548e26e" providerId="ADAL" clId="{6D83F870-FBEA-4FD2-990D-8EF9743E0408}" dt="2023-10-25T11:29:41.396" v="1036"/>
        <pc:sldMkLst>
          <pc:docMk/>
          <pc:sldMk cId="2393898492" sldId="404"/>
        </pc:sldMkLst>
        <pc:spChg chg="mod">
          <ac:chgData name="Andreas Almpanis" userId="6715bed5-fc5e-4042-99e1-eff38548e26e" providerId="ADAL" clId="{6D83F870-FBEA-4FD2-990D-8EF9743E0408}" dt="2023-10-25T08:42:19.892" v="36"/>
          <ac:spMkLst>
            <pc:docMk/>
            <pc:sldMk cId="2393898492" sldId="404"/>
            <ac:spMk id="4" creationId="{B9766346-A5D9-FB81-A81B-CF56726DA305}"/>
          </ac:spMkLst>
        </pc:spChg>
      </pc:sldChg>
      <pc:sldChg chg="modSp mod ord">
        <pc:chgData name="Andreas Almpanis" userId="6715bed5-fc5e-4042-99e1-eff38548e26e" providerId="ADAL" clId="{6D83F870-FBEA-4FD2-990D-8EF9743E0408}" dt="2023-10-25T10:55:58.478" v="929"/>
        <pc:sldMkLst>
          <pc:docMk/>
          <pc:sldMk cId="3540916948" sldId="405"/>
        </pc:sldMkLst>
        <pc:spChg chg="mod">
          <ac:chgData name="Andreas Almpanis" userId="6715bed5-fc5e-4042-99e1-eff38548e26e" providerId="ADAL" clId="{6D83F870-FBEA-4FD2-990D-8EF9743E0408}" dt="2023-10-25T08:43:06.036" v="38"/>
          <ac:spMkLst>
            <pc:docMk/>
            <pc:sldMk cId="3540916948" sldId="405"/>
            <ac:spMk id="2" creationId="{4106DAFF-8A5A-F6C6-8D5A-8089590DF09E}"/>
          </ac:spMkLst>
        </pc:spChg>
      </pc:sldChg>
      <pc:sldChg chg="modSp mod ord">
        <pc:chgData name="Andreas Almpanis" userId="6715bed5-fc5e-4042-99e1-eff38548e26e" providerId="ADAL" clId="{6D83F870-FBEA-4FD2-990D-8EF9743E0408}" dt="2023-10-25T11:29:41.396" v="1036"/>
        <pc:sldMkLst>
          <pc:docMk/>
          <pc:sldMk cId="2576031703" sldId="406"/>
        </pc:sldMkLst>
        <pc:spChg chg="mod">
          <ac:chgData name="Andreas Almpanis" userId="6715bed5-fc5e-4042-99e1-eff38548e26e" providerId="ADAL" clId="{6D83F870-FBEA-4FD2-990D-8EF9743E0408}" dt="2023-10-25T08:43:27.866" v="39"/>
          <ac:spMkLst>
            <pc:docMk/>
            <pc:sldMk cId="2576031703" sldId="406"/>
            <ac:spMk id="2" creationId="{4106DAFF-8A5A-F6C6-8D5A-8089590DF09E}"/>
          </ac:spMkLst>
        </pc:spChg>
      </pc:sldChg>
      <pc:sldChg chg="modSp mod">
        <pc:chgData name="Andreas Almpanis" userId="6715bed5-fc5e-4042-99e1-eff38548e26e" providerId="ADAL" clId="{6D83F870-FBEA-4FD2-990D-8EF9743E0408}" dt="2023-10-25T08:43:59.356" v="40"/>
        <pc:sldMkLst>
          <pc:docMk/>
          <pc:sldMk cId="3192941847" sldId="407"/>
        </pc:sldMkLst>
        <pc:spChg chg="mod">
          <ac:chgData name="Andreas Almpanis" userId="6715bed5-fc5e-4042-99e1-eff38548e26e" providerId="ADAL" clId="{6D83F870-FBEA-4FD2-990D-8EF9743E0408}" dt="2023-10-25T08:43:59.356" v="40"/>
          <ac:spMkLst>
            <pc:docMk/>
            <pc:sldMk cId="3192941847" sldId="407"/>
            <ac:spMk id="2" creationId="{4106DAFF-8A5A-F6C6-8D5A-8089590DF09E}"/>
          </ac:spMkLst>
        </pc:spChg>
      </pc:sldChg>
      <pc:sldChg chg="modSp mod">
        <pc:chgData name="Andreas Almpanis" userId="6715bed5-fc5e-4042-99e1-eff38548e26e" providerId="ADAL" clId="{6D83F870-FBEA-4FD2-990D-8EF9743E0408}" dt="2023-10-25T09:13:37.976" v="100" actId="27636"/>
        <pc:sldMkLst>
          <pc:docMk/>
          <pc:sldMk cId="1448133357" sldId="408"/>
        </pc:sldMkLst>
        <pc:spChg chg="mod">
          <ac:chgData name="Andreas Almpanis" userId="6715bed5-fc5e-4042-99e1-eff38548e26e" providerId="ADAL" clId="{6D83F870-FBEA-4FD2-990D-8EF9743E0408}" dt="2023-10-25T09:12:02.526" v="78" actId="6549"/>
          <ac:spMkLst>
            <pc:docMk/>
            <pc:sldMk cId="1448133357" sldId="408"/>
            <ac:spMk id="2" creationId="{4106DAFF-8A5A-F6C6-8D5A-8089590DF09E}"/>
          </ac:spMkLst>
        </pc:spChg>
        <pc:spChg chg="mod">
          <ac:chgData name="Andreas Almpanis" userId="6715bed5-fc5e-4042-99e1-eff38548e26e" providerId="ADAL" clId="{6D83F870-FBEA-4FD2-990D-8EF9743E0408}" dt="2023-10-25T09:13:37.976" v="100" actId="27636"/>
          <ac:spMkLst>
            <pc:docMk/>
            <pc:sldMk cId="1448133357" sldId="408"/>
            <ac:spMk id="3" creationId="{DEB4E239-F398-1722-9724-357ECCB7645E}"/>
          </ac:spMkLst>
        </pc:spChg>
      </pc:sldChg>
      <pc:sldChg chg="modSp mod">
        <pc:chgData name="Andreas Almpanis" userId="6715bed5-fc5e-4042-99e1-eff38548e26e" providerId="ADAL" clId="{6D83F870-FBEA-4FD2-990D-8EF9743E0408}" dt="2023-10-25T09:14:56.765" v="120" actId="113"/>
        <pc:sldMkLst>
          <pc:docMk/>
          <pc:sldMk cId="3152646955" sldId="409"/>
        </pc:sldMkLst>
        <pc:spChg chg="mod">
          <ac:chgData name="Andreas Almpanis" userId="6715bed5-fc5e-4042-99e1-eff38548e26e" providerId="ADAL" clId="{6D83F870-FBEA-4FD2-990D-8EF9743E0408}" dt="2023-10-25T09:13:49.333" v="101"/>
          <ac:spMkLst>
            <pc:docMk/>
            <pc:sldMk cId="3152646955" sldId="409"/>
            <ac:spMk id="2" creationId="{4106DAFF-8A5A-F6C6-8D5A-8089590DF09E}"/>
          </ac:spMkLst>
        </pc:spChg>
        <pc:spChg chg="mod">
          <ac:chgData name="Andreas Almpanis" userId="6715bed5-fc5e-4042-99e1-eff38548e26e" providerId="ADAL" clId="{6D83F870-FBEA-4FD2-990D-8EF9743E0408}" dt="2023-10-25T09:14:56.765" v="120" actId="113"/>
          <ac:spMkLst>
            <pc:docMk/>
            <pc:sldMk cId="3152646955" sldId="409"/>
            <ac:spMk id="3" creationId="{DEB4E239-F398-1722-9724-357ECCB7645E}"/>
          </ac:spMkLst>
        </pc:spChg>
      </pc:sldChg>
      <pc:sldChg chg="modSp mod">
        <pc:chgData name="Andreas Almpanis" userId="6715bed5-fc5e-4042-99e1-eff38548e26e" providerId="ADAL" clId="{6D83F870-FBEA-4FD2-990D-8EF9743E0408}" dt="2023-10-25T09:24:52.760" v="230" actId="121"/>
        <pc:sldMkLst>
          <pc:docMk/>
          <pc:sldMk cId="1968159399" sldId="411"/>
        </pc:sldMkLst>
        <pc:spChg chg="mod">
          <ac:chgData name="Andreas Almpanis" userId="6715bed5-fc5e-4042-99e1-eff38548e26e" providerId="ADAL" clId="{6D83F870-FBEA-4FD2-990D-8EF9743E0408}" dt="2023-10-25T09:24:52.760" v="230" actId="121"/>
          <ac:spMkLst>
            <pc:docMk/>
            <pc:sldMk cId="1968159399" sldId="411"/>
            <ac:spMk id="2" creationId="{0FC3A59E-3B9E-D2EA-BF23-34CC9820AB1A}"/>
          </ac:spMkLst>
        </pc:spChg>
        <pc:spChg chg="mod">
          <ac:chgData name="Andreas Almpanis" userId="6715bed5-fc5e-4042-99e1-eff38548e26e" providerId="ADAL" clId="{6D83F870-FBEA-4FD2-990D-8EF9743E0408}" dt="2023-10-25T09:16:24.303" v="131"/>
          <ac:spMkLst>
            <pc:docMk/>
            <pc:sldMk cId="1968159399" sldId="411"/>
            <ac:spMk id="3" creationId="{FFDC3225-5F6B-D3DE-1AC2-07987133C96E}"/>
          </ac:spMkLst>
        </pc:spChg>
        <pc:spChg chg="mod">
          <ac:chgData name="Andreas Almpanis" userId="6715bed5-fc5e-4042-99e1-eff38548e26e" providerId="ADAL" clId="{6D83F870-FBEA-4FD2-990D-8EF9743E0408}" dt="2023-10-25T09:18:26.596" v="157" actId="20577"/>
          <ac:spMkLst>
            <pc:docMk/>
            <pc:sldMk cId="1968159399" sldId="411"/>
            <ac:spMk id="4" creationId="{B9766346-A5D9-FB81-A81B-CF56726DA305}"/>
          </ac:spMkLst>
        </pc:spChg>
      </pc:sldChg>
      <pc:sldChg chg="modSp mod addCm delCm">
        <pc:chgData name="Andreas Almpanis" userId="6715bed5-fc5e-4042-99e1-eff38548e26e" providerId="ADAL" clId="{6D83F870-FBEA-4FD2-990D-8EF9743E0408}" dt="2023-10-25T10:44:37.033" v="730"/>
        <pc:sldMkLst>
          <pc:docMk/>
          <pc:sldMk cId="2360701043" sldId="412"/>
        </pc:sldMkLst>
        <pc:spChg chg="mod">
          <ac:chgData name="Andreas Almpanis" userId="6715bed5-fc5e-4042-99e1-eff38548e26e" providerId="ADAL" clId="{6D83F870-FBEA-4FD2-990D-8EF9743E0408}" dt="2023-10-25T09:25:14.906" v="233" actId="121"/>
          <ac:spMkLst>
            <pc:docMk/>
            <pc:sldMk cId="2360701043" sldId="412"/>
            <ac:spMk id="2" creationId="{0FC3A59E-3B9E-D2EA-BF23-34CC9820AB1A}"/>
          </ac:spMkLst>
        </pc:spChg>
        <pc:spChg chg="mod">
          <ac:chgData name="Andreas Almpanis" userId="6715bed5-fc5e-4042-99e1-eff38548e26e" providerId="ADAL" clId="{6D83F870-FBEA-4FD2-990D-8EF9743E0408}" dt="2023-10-25T09:18:52.888" v="160"/>
          <ac:spMkLst>
            <pc:docMk/>
            <pc:sldMk cId="2360701043" sldId="412"/>
            <ac:spMk id="3" creationId="{FFDC3225-5F6B-D3DE-1AC2-07987133C96E}"/>
          </ac:spMkLst>
        </pc:spChg>
        <pc:spChg chg="mod">
          <ac:chgData name="Andreas Almpanis" userId="6715bed5-fc5e-4042-99e1-eff38548e26e" providerId="ADAL" clId="{6D83F870-FBEA-4FD2-990D-8EF9743E0408}" dt="2023-10-25T09:20:55.864" v="189" actId="113"/>
          <ac:spMkLst>
            <pc:docMk/>
            <pc:sldMk cId="2360701043" sldId="412"/>
            <ac:spMk id="4" creationId="{B9766346-A5D9-FB81-A81B-CF56726DA305}"/>
          </ac:spMkLst>
        </pc:spChg>
        <pc:extLst>
          <p:ext xmlns:p="http://schemas.openxmlformats.org/presentationml/2006/main" uri="{D6D511B9-2390-475A-947B-AFAB55BFBCF1}">
            <pc226:cmChg xmlns:pc226="http://schemas.microsoft.com/office/powerpoint/2022/06/main/command" chg="add del">
              <pc226:chgData name="Andreas Almpanis" userId="6715bed5-fc5e-4042-99e1-eff38548e26e" providerId="ADAL" clId="{6D83F870-FBEA-4FD2-990D-8EF9743E0408}" dt="2023-10-25T10:44:37.033" v="730"/>
              <pc2:cmMkLst xmlns:pc2="http://schemas.microsoft.com/office/powerpoint/2019/9/main/command">
                <pc:docMk/>
                <pc:sldMk cId="2360701043" sldId="412"/>
                <pc2:cmMk id="{F84B77C4-7FA8-4649-B4EA-10CF991EB787}"/>
              </pc2:cmMkLst>
            </pc226:cmChg>
          </p:ext>
        </pc:extLst>
      </pc:sldChg>
      <pc:sldChg chg="modSp mod">
        <pc:chgData name="Andreas Almpanis" userId="6715bed5-fc5e-4042-99e1-eff38548e26e" providerId="ADAL" clId="{6D83F870-FBEA-4FD2-990D-8EF9743E0408}" dt="2023-10-25T09:25:22.275" v="236" actId="121"/>
        <pc:sldMkLst>
          <pc:docMk/>
          <pc:sldMk cId="335258723" sldId="413"/>
        </pc:sldMkLst>
        <pc:spChg chg="mod">
          <ac:chgData name="Andreas Almpanis" userId="6715bed5-fc5e-4042-99e1-eff38548e26e" providerId="ADAL" clId="{6D83F870-FBEA-4FD2-990D-8EF9743E0408}" dt="2023-10-25T09:25:22.275" v="236" actId="121"/>
          <ac:spMkLst>
            <pc:docMk/>
            <pc:sldMk cId="335258723" sldId="413"/>
            <ac:spMk id="2" creationId="{0FC3A59E-3B9E-D2EA-BF23-34CC9820AB1A}"/>
          </ac:spMkLst>
        </pc:spChg>
        <pc:spChg chg="mod">
          <ac:chgData name="Andreas Almpanis" userId="6715bed5-fc5e-4042-99e1-eff38548e26e" providerId="ADAL" clId="{6D83F870-FBEA-4FD2-990D-8EF9743E0408}" dt="2023-10-25T09:21:22.239" v="192"/>
          <ac:spMkLst>
            <pc:docMk/>
            <pc:sldMk cId="335258723" sldId="413"/>
            <ac:spMk id="3" creationId="{FFDC3225-5F6B-D3DE-1AC2-07987133C96E}"/>
          </ac:spMkLst>
        </pc:spChg>
        <pc:spChg chg="mod">
          <ac:chgData name="Andreas Almpanis" userId="6715bed5-fc5e-4042-99e1-eff38548e26e" providerId="ADAL" clId="{6D83F870-FBEA-4FD2-990D-8EF9743E0408}" dt="2023-10-25T09:21:58.691" v="205" actId="20577"/>
          <ac:spMkLst>
            <pc:docMk/>
            <pc:sldMk cId="335258723" sldId="413"/>
            <ac:spMk id="4" creationId="{B9766346-A5D9-FB81-A81B-CF56726DA305}"/>
          </ac:spMkLst>
        </pc:spChg>
      </pc:sldChg>
      <pc:sldChg chg="modSp mod">
        <pc:chgData name="Andreas Almpanis" userId="6715bed5-fc5e-4042-99e1-eff38548e26e" providerId="ADAL" clId="{6D83F870-FBEA-4FD2-990D-8EF9743E0408}" dt="2023-10-25T09:25:31.071" v="239" actId="121"/>
        <pc:sldMkLst>
          <pc:docMk/>
          <pc:sldMk cId="2244273313" sldId="414"/>
        </pc:sldMkLst>
        <pc:spChg chg="mod">
          <ac:chgData name="Andreas Almpanis" userId="6715bed5-fc5e-4042-99e1-eff38548e26e" providerId="ADAL" clId="{6D83F870-FBEA-4FD2-990D-8EF9743E0408}" dt="2023-10-25T09:25:31.071" v="239" actId="121"/>
          <ac:spMkLst>
            <pc:docMk/>
            <pc:sldMk cId="2244273313" sldId="414"/>
            <ac:spMk id="2" creationId="{0FC3A59E-3B9E-D2EA-BF23-34CC9820AB1A}"/>
          </ac:spMkLst>
        </pc:spChg>
        <pc:spChg chg="mod">
          <ac:chgData name="Andreas Almpanis" userId="6715bed5-fc5e-4042-99e1-eff38548e26e" providerId="ADAL" clId="{6D83F870-FBEA-4FD2-990D-8EF9743E0408}" dt="2023-10-25T09:23:33.047" v="208"/>
          <ac:spMkLst>
            <pc:docMk/>
            <pc:sldMk cId="2244273313" sldId="414"/>
            <ac:spMk id="3" creationId="{FFDC3225-5F6B-D3DE-1AC2-07987133C96E}"/>
          </ac:spMkLst>
        </pc:spChg>
        <pc:spChg chg="mod">
          <ac:chgData name="Andreas Almpanis" userId="6715bed5-fc5e-4042-99e1-eff38548e26e" providerId="ADAL" clId="{6D83F870-FBEA-4FD2-990D-8EF9743E0408}" dt="2023-10-25T09:23:52.251" v="214" actId="6549"/>
          <ac:spMkLst>
            <pc:docMk/>
            <pc:sldMk cId="2244273313" sldId="414"/>
            <ac:spMk id="4" creationId="{B9766346-A5D9-FB81-A81B-CF56726DA305}"/>
          </ac:spMkLst>
        </pc:spChg>
      </pc:sldChg>
      <pc:sldChg chg="modSp mod">
        <pc:chgData name="Andreas Almpanis" userId="6715bed5-fc5e-4042-99e1-eff38548e26e" providerId="ADAL" clId="{6D83F870-FBEA-4FD2-990D-8EF9743E0408}" dt="2023-10-25T11:21:46.906" v="937" actId="20577"/>
        <pc:sldMkLst>
          <pc:docMk/>
          <pc:sldMk cId="2542664314" sldId="415"/>
        </pc:sldMkLst>
        <pc:spChg chg="mod">
          <ac:chgData name="Andreas Almpanis" userId="6715bed5-fc5e-4042-99e1-eff38548e26e" providerId="ADAL" clId="{6D83F870-FBEA-4FD2-990D-8EF9743E0408}" dt="2023-10-25T11:21:46.906" v="937" actId="20577"/>
          <ac:spMkLst>
            <pc:docMk/>
            <pc:sldMk cId="2542664314" sldId="415"/>
            <ac:spMk id="2" creationId="{4106DAFF-8A5A-F6C6-8D5A-8089590DF09E}"/>
          </ac:spMkLst>
        </pc:spChg>
        <pc:spChg chg="mod">
          <ac:chgData name="Andreas Almpanis" userId="6715bed5-fc5e-4042-99e1-eff38548e26e" providerId="ADAL" clId="{6D83F870-FBEA-4FD2-990D-8EF9743E0408}" dt="2023-10-25T09:49:42.516" v="241" actId="6549"/>
          <ac:spMkLst>
            <pc:docMk/>
            <pc:sldMk cId="2542664314" sldId="415"/>
            <ac:spMk id="3" creationId="{DEB4E239-F398-1722-9724-357ECCB7645E}"/>
          </ac:spMkLst>
        </pc:spChg>
      </pc:sldChg>
      <pc:sldChg chg="modSp mod">
        <pc:chgData name="Andreas Almpanis" userId="6715bed5-fc5e-4042-99e1-eff38548e26e" providerId="ADAL" clId="{6D83F870-FBEA-4FD2-990D-8EF9743E0408}" dt="2023-10-25T09:50:47.099" v="250" actId="20577"/>
        <pc:sldMkLst>
          <pc:docMk/>
          <pc:sldMk cId="2691923749" sldId="416"/>
        </pc:sldMkLst>
        <pc:spChg chg="mod">
          <ac:chgData name="Andreas Almpanis" userId="6715bed5-fc5e-4042-99e1-eff38548e26e" providerId="ADAL" clId="{6D83F870-FBEA-4FD2-990D-8EF9743E0408}" dt="2023-10-25T09:50:00.462" v="246" actId="20577"/>
          <ac:spMkLst>
            <pc:docMk/>
            <pc:sldMk cId="2691923749" sldId="416"/>
            <ac:spMk id="2" creationId="{4106DAFF-8A5A-F6C6-8D5A-8089590DF09E}"/>
          </ac:spMkLst>
        </pc:spChg>
        <pc:spChg chg="mod">
          <ac:chgData name="Andreas Almpanis" userId="6715bed5-fc5e-4042-99e1-eff38548e26e" providerId="ADAL" clId="{6D83F870-FBEA-4FD2-990D-8EF9743E0408}" dt="2023-10-25T09:50:47.099" v="250" actId="20577"/>
          <ac:spMkLst>
            <pc:docMk/>
            <pc:sldMk cId="2691923749" sldId="416"/>
            <ac:spMk id="3" creationId="{DEB4E239-F398-1722-9724-357ECCB7645E}"/>
          </ac:spMkLst>
        </pc:spChg>
      </pc:sldChg>
      <pc:sldChg chg="modSp mod">
        <pc:chgData name="Andreas Almpanis" userId="6715bed5-fc5e-4042-99e1-eff38548e26e" providerId="ADAL" clId="{6D83F870-FBEA-4FD2-990D-8EF9743E0408}" dt="2023-10-25T09:52:49.203" v="285" actId="113"/>
        <pc:sldMkLst>
          <pc:docMk/>
          <pc:sldMk cId="1840057147" sldId="417"/>
        </pc:sldMkLst>
        <pc:spChg chg="mod">
          <ac:chgData name="Andreas Almpanis" userId="6715bed5-fc5e-4042-99e1-eff38548e26e" providerId="ADAL" clId="{6D83F870-FBEA-4FD2-990D-8EF9743E0408}" dt="2023-10-25T09:51:08.640" v="251"/>
          <ac:spMkLst>
            <pc:docMk/>
            <pc:sldMk cId="1840057147" sldId="417"/>
            <ac:spMk id="2" creationId="{4106DAFF-8A5A-F6C6-8D5A-8089590DF09E}"/>
          </ac:spMkLst>
        </pc:spChg>
        <pc:spChg chg="mod">
          <ac:chgData name="Andreas Almpanis" userId="6715bed5-fc5e-4042-99e1-eff38548e26e" providerId="ADAL" clId="{6D83F870-FBEA-4FD2-990D-8EF9743E0408}" dt="2023-10-25T09:52:49.203" v="285" actId="113"/>
          <ac:spMkLst>
            <pc:docMk/>
            <pc:sldMk cId="1840057147" sldId="417"/>
            <ac:spMk id="3" creationId="{DEB4E239-F398-1722-9724-357ECCB7645E}"/>
          </ac:spMkLst>
        </pc:spChg>
      </pc:sldChg>
      <pc:sldChg chg="modSp mod">
        <pc:chgData name="Andreas Almpanis" userId="6715bed5-fc5e-4042-99e1-eff38548e26e" providerId="ADAL" clId="{6D83F870-FBEA-4FD2-990D-8EF9743E0408}" dt="2023-10-25T09:54:16.649" v="304" actId="113"/>
        <pc:sldMkLst>
          <pc:docMk/>
          <pc:sldMk cId="2183982665" sldId="418"/>
        </pc:sldMkLst>
        <pc:spChg chg="mod">
          <ac:chgData name="Andreas Almpanis" userId="6715bed5-fc5e-4042-99e1-eff38548e26e" providerId="ADAL" clId="{6D83F870-FBEA-4FD2-990D-8EF9743E0408}" dt="2023-10-25T09:53:13.324" v="286"/>
          <ac:spMkLst>
            <pc:docMk/>
            <pc:sldMk cId="2183982665" sldId="418"/>
            <ac:spMk id="2" creationId="{4106DAFF-8A5A-F6C6-8D5A-8089590DF09E}"/>
          </ac:spMkLst>
        </pc:spChg>
        <pc:spChg chg="mod">
          <ac:chgData name="Andreas Almpanis" userId="6715bed5-fc5e-4042-99e1-eff38548e26e" providerId="ADAL" clId="{6D83F870-FBEA-4FD2-990D-8EF9743E0408}" dt="2023-10-25T09:54:16.649" v="304" actId="113"/>
          <ac:spMkLst>
            <pc:docMk/>
            <pc:sldMk cId="2183982665" sldId="418"/>
            <ac:spMk id="3" creationId="{DEB4E239-F398-1722-9724-357ECCB7645E}"/>
          </ac:spMkLst>
        </pc:spChg>
      </pc:sldChg>
      <pc:sldChg chg="modSp mod">
        <pc:chgData name="Andreas Almpanis" userId="6715bed5-fc5e-4042-99e1-eff38548e26e" providerId="ADAL" clId="{6D83F870-FBEA-4FD2-990D-8EF9743E0408}" dt="2023-10-25T09:57:48.730" v="336" actId="113"/>
        <pc:sldMkLst>
          <pc:docMk/>
          <pc:sldMk cId="903513714" sldId="419"/>
        </pc:sldMkLst>
        <pc:spChg chg="mod">
          <ac:chgData name="Andreas Almpanis" userId="6715bed5-fc5e-4042-99e1-eff38548e26e" providerId="ADAL" clId="{6D83F870-FBEA-4FD2-990D-8EF9743E0408}" dt="2023-10-25T09:54:42.135" v="305"/>
          <ac:spMkLst>
            <pc:docMk/>
            <pc:sldMk cId="903513714" sldId="419"/>
            <ac:spMk id="2" creationId="{4106DAFF-8A5A-F6C6-8D5A-8089590DF09E}"/>
          </ac:spMkLst>
        </pc:spChg>
        <pc:spChg chg="mod">
          <ac:chgData name="Andreas Almpanis" userId="6715bed5-fc5e-4042-99e1-eff38548e26e" providerId="ADAL" clId="{6D83F870-FBEA-4FD2-990D-8EF9743E0408}" dt="2023-10-25T09:57:48.730" v="336" actId="113"/>
          <ac:spMkLst>
            <pc:docMk/>
            <pc:sldMk cId="903513714" sldId="419"/>
            <ac:spMk id="3" creationId="{DEB4E239-F398-1722-9724-357ECCB7645E}"/>
          </ac:spMkLst>
        </pc:spChg>
      </pc:sldChg>
      <pc:sldChg chg="modSp del mod">
        <pc:chgData name="Andreas Almpanis" userId="6715bed5-fc5e-4042-99e1-eff38548e26e" providerId="ADAL" clId="{6D83F870-FBEA-4FD2-990D-8EF9743E0408}" dt="2023-10-25T10:00:45.778" v="368" actId="47"/>
        <pc:sldMkLst>
          <pc:docMk/>
          <pc:sldMk cId="333970214" sldId="420"/>
        </pc:sldMkLst>
        <pc:spChg chg="mod">
          <ac:chgData name="Andreas Almpanis" userId="6715bed5-fc5e-4042-99e1-eff38548e26e" providerId="ADAL" clId="{6D83F870-FBEA-4FD2-990D-8EF9743E0408}" dt="2023-10-25T09:58:27.978" v="342" actId="6549"/>
          <ac:spMkLst>
            <pc:docMk/>
            <pc:sldMk cId="333970214" sldId="420"/>
            <ac:spMk id="2" creationId="{4106DAFF-8A5A-F6C6-8D5A-8089590DF09E}"/>
          </ac:spMkLst>
        </pc:spChg>
      </pc:sldChg>
      <pc:sldChg chg="modSp mod">
        <pc:chgData name="Andreas Almpanis" userId="6715bed5-fc5e-4042-99e1-eff38548e26e" providerId="ADAL" clId="{6D83F870-FBEA-4FD2-990D-8EF9743E0408}" dt="2023-10-25T10:00:35.636" v="367" actId="20577"/>
        <pc:sldMkLst>
          <pc:docMk/>
          <pc:sldMk cId="847994975" sldId="421"/>
        </pc:sldMkLst>
        <pc:spChg chg="mod">
          <ac:chgData name="Andreas Almpanis" userId="6715bed5-fc5e-4042-99e1-eff38548e26e" providerId="ADAL" clId="{6D83F870-FBEA-4FD2-990D-8EF9743E0408}" dt="2023-10-25T09:59:54.361" v="353" actId="6549"/>
          <ac:spMkLst>
            <pc:docMk/>
            <pc:sldMk cId="847994975" sldId="421"/>
            <ac:spMk id="2" creationId="{0FC3A59E-3B9E-D2EA-BF23-34CC9820AB1A}"/>
          </ac:spMkLst>
        </pc:spChg>
        <pc:spChg chg="mod">
          <ac:chgData name="Andreas Almpanis" userId="6715bed5-fc5e-4042-99e1-eff38548e26e" providerId="ADAL" clId="{6D83F870-FBEA-4FD2-990D-8EF9743E0408}" dt="2023-10-25T10:00:03.750" v="355" actId="121"/>
          <ac:spMkLst>
            <pc:docMk/>
            <pc:sldMk cId="847994975" sldId="421"/>
            <ac:spMk id="3" creationId="{FFDC3225-5F6B-D3DE-1AC2-07987133C96E}"/>
          </ac:spMkLst>
        </pc:spChg>
        <pc:spChg chg="mod">
          <ac:chgData name="Andreas Almpanis" userId="6715bed5-fc5e-4042-99e1-eff38548e26e" providerId="ADAL" clId="{6D83F870-FBEA-4FD2-990D-8EF9743E0408}" dt="2023-10-25T10:00:35.636" v="367" actId="20577"/>
          <ac:spMkLst>
            <pc:docMk/>
            <pc:sldMk cId="847994975" sldId="421"/>
            <ac:spMk id="4" creationId="{B9766346-A5D9-FB81-A81B-CF56726DA305}"/>
          </ac:spMkLst>
        </pc:spChg>
      </pc:sldChg>
      <pc:sldChg chg="modSp mod">
        <pc:chgData name="Andreas Almpanis" userId="6715bed5-fc5e-4042-99e1-eff38548e26e" providerId="ADAL" clId="{6D83F870-FBEA-4FD2-990D-8EF9743E0408}" dt="2023-10-25T10:01:22.015" v="381" actId="6549"/>
        <pc:sldMkLst>
          <pc:docMk/>
          <pc:sldMk cId="47100582" sldId="422"/>
        </pc:sldMkLst>
        <pc:spChg chg="mod">
          <ac:chgData name="Andreas Almpanis" userId="6715bed5-fc5e-4042-99e1-eff38548e26e" providerId="ADAL" clId="{6D83F870-FBEA-4FD2-990D-8EF9743E0408}" dt="2023-10-25T10:00:49.813" v="370" actId="20577"/>
          <ac:spMkLst>
            <pc:docMk/>
            <pc:sldMk cId="47100582" sldId="422"/>
            <ac:spMk id="2" creationId="{0FC3A59E-3B9E-D2EA-BF23-34CC9820AB1A}"/>
          </ac:spMkLst>
        </pc:spChg>
        <pc:spChg chg="mod">
          <ac:chgData name="Andreas Almpanis" userId="6715bed5-fc5e-4042-99e1-eff38548e26e" providerId="ADAL" clId="{6D83F870-FBEA-4FD2-990D-8EF9743E0408}" dt="2023-10-25T10:01:00.557" v="371"/>
          <ac:spMkLst>
            <pc:docMk/>
            <pc:sldMk cId="47100582" sldId="422"/>
            <ac:spMk id="3" creationId="{FFDC3225-5F6B-D3DE-1AC2-07987133C96E}"/>
          </ac:spMkLst>
        </pc:spChg>
        <pc:spChg chg="mod">
          <ac:chgData name="Andreas Almpanis" userId="6715bed5-fc5e-4042-99e1-eff38548e26e" providerId="ADAL" clId="{6D83F870-FBEA-4FD2-990D-8EF9743E0408}" dt="2023-10-25T10:01:22.015" v="381" actId="6549"/>
          <ac:spMkLst>
            <pc:docMk/>
            <pc:sldMk cId="47100582" sldId="422"/>
            <ac:spMk id="4" creationId="{B9766346-A5D9-FB81-A81B-CF56726DA305}"/>
          </ac:spMkLst>
        </pc:spChg>
      </pc:sldChg>
      <pc:sldChg chg="modSp mod">
        <pc:chgData name="Andreas Almpanis" userId="6715bed5-fc5e-4042-99e1-eff38548e26e" providerId="ADAL" clId="{6D83F870-FBEA-4FD2-990D-8EF9743E0408}" dt="2023-10-25T10:02:22.710" v="392" actId="6549"/>
        <pc:sldMkLst>
          <pc:docMk/>
          <pc:sldMk cId="671429232" sldId="423"/>
        </pc:sldMkLst>
        <pc:spChg chg="mod">
          <ac:chgData name="Andreas Almpanis" userId="6715bed5-fc5e-4042-99e1-eff38548e26e" providerId="ADAL" clId="{6D83F870-FBEA-4FD2-990D-8EF9743E0408}" dt="2023-10-25T10:01:32.625" v="383" actId="20577"/>
          <ac:spMkLst>
            <pc:docMk/>
            <pc:sldMk cId="671429232" sldId="423"/>
            <ac:spMk id="2" creationId="{0FC3A59E-3B9E-D2EA-BF23-34CC9820AB1A}"/>
          </ac:spMkLst>
        </pc:spChg>
        <pc:spChg chg="mod">
          <ac:chgData name="Andreas Almpanis" userId="6715bed5-fc5e-4042-99e1-eff38548e26e" providerId="ADAL" clId="{6D83F870-FBEA-4FD2-990D-8EF9743E0408}" dt="2023-10-25T10:01:43.795" v="384"/>
          <ac:spMkLst>
            <pc:docMk/>
            <pc:sldMk cId="671429232" sldId="423"/>
            <ac:spMk id="3" creationId="{FFDC3225-5F6B-D3DE-1AC2-07987133C96E}"/>
          </ac:spMkLst>
        </pc:spChg>
        <pc:spChg chg="mod">
          <ac:chgData name="Andreas Almpanis" userId="6715bed5-fc5e-4042-99e1-eff38548e26e" providerId="ADAL" clId="{6D83F870-FBEA-4FD2-990D-8EF9743E0408}" dt="2023-10-25T10:02:22.710" v="392" actId="6549"/>
          <ac:spMkLst>
            <pc:docMk/>
            <pc:sldMk cId="671429232" sldId="423"/>
            <ac:spMk id="4" creationId="{B9766346-A5D9-FB81-A81B-CF56726DA305}"/>
          </ac:spMkLst>
        </pc:spChg>
      </pc:sldChg>
      <pc:sldChg chg="delSp modSp mod">
        <pc:chgData name="Andreas Almpanis" userId="6715bed5-fc5e-4042-99e1-eff38548e26e" providerId="ADAL" clId="{6D83F870-FBEA-4FD2-990D-8EF9743E0408}" dt="2023-10-25T10:03:18.477" v="404"/>
        <pc:sldMkLst>
          <pc:docMk/>
          <pc:sldMk cId="628974652" sldId="424"/>
        </pc:sldMkLst>
        <pc:spChg chg="mod">
          <ac:chgData name="Andreas Almpanis" userId="6715bed5-fc5e-4042-99e1-eff38548e26e" providerId="ADAL" clId="{6D83F870-FBEA-4FD2-990D-8EF9743E0408}" dt="2023-10-25T10:02:32.655" v="394" actId="20577"/>
          <ac:spMkLst>
            <pc:docMk/>
            <pc:sldMk cId="628974652" sldId="424"/>
            <ac:spMk id="2" creationId="{0FC3A59E-3B9E-D2EA-BF23-34CC9820AB1A}"/>
          </ac:spMkLst>
        </pc:spChg>
        <pc:spChg chg="mod">
          <ac:chgData name="Andreas Almpanis" userId="6715bed5-fc5e-4042-99e1-eff38548e26e" providerId="ADAL" clId="{6D83F870-FBEA-4FD2-990D-8EF9743E0408}" dt="2023-10-25T10:02:43.843" v="395"/>
          <ac:spMkLst>
            <pc:docMk/>
            <pc:sldMk cId="628974652" sldId="424"/>
            <ac:spMk id="3" creationId="{FFDC3225-5F6B-D3DE-1AC2-07987133C96E}"/>
          </ac:spMkLst>
        </pc:spChg>
        <pc:spChg chg="mod">
          <ac:chgData name="Andreas Almpanis" userId="6715bed5-fc5e-4042-99e1-eff38548e26e" providerId="ADAL" clId="{6D83F870-FBEA-4FD2-990D-8EF9743E0408}" dt="2023-10-25T10:03:05.128" v="403" actId="6549"/>
          <ac:spMkLst>
            <pc:docMk/>
            <pc:sldMk cId="628974652" sldId="424"/>
            <ac:spMk id="4" creationId="{B9766346-A5D9-FB81-A81B-CF56726DA305}"/>
          </ac:spMkLst>
        </pc:spChg>
        <pc:picChg chg="del">
          <ac:chgData name="Andreas Almpanis" userId="6715bed5-fc5e-4042-99e1-eff38548e26e" providerId="ADAL" clId="{6D83F870-FBEA-4FD2-990D-8EF9743E0408}" dt="2023-10-25T10:03:18.477" v="404"/>
          <ac:picMkLst>
            <pc:docMk/>
            <pc:sldMk cId="628974652" sldId="424"/>
            <ac:picMk id="5" creationId="{FF91A439-4AAD-7BAF-2578-1C22935E46D3}"/>
          </ac:picMkLst>
        </pc:picChg>
      </pc:sldChg>
      <pc:sldChg chg="modSp mod">
        <pc:chgData name="Andreas Almpanis" userId="6715bed5-fc5e-4042-99e1-eff38548e26e" providerId="ADAL" clId="{6D83F870-FBEA-4FD2-990D-8EF9743E0408}" dt="2023-10-25T10:04:00.757" v="416" actId="20577"/>
        <pc:sldMkLst>
          <pc:docMk/>
          <pc:sldMk cId="2151503268" sldId="425"/>
        </pc:sldMkLst>
        <pc:spChg chg="mod">
          <ac:chgData name="Andreas Almpanis" userId="6715bed5-fc5e-4042-99e1-eff38548e26e" providerId="ADAL" clId="{6D83F870-FBEA-4FD2-990D-8EF9743E0408}" dt="2023-10-25T10:03:24.351" v="406" actId="20577"/>
          <ac:spMkLst>
            <pc:docMk/>
            <pc:sldMk cId="2151503268" sldId="425"/>
            <ac:spMk id="2" creationId="{0FC3A59E-3B9E-D2EA-BF23-34CC9820AB1A}"/>
          </ac:spMkLst>
        </pc:spChg>
        <pc:spChg chg="mod">
          <ac:chgData name="Andreas Almpanis" userId="6715bed5-fc5e-4042-99e1-eff38548e26e" providerId="ADAL" clId="{6D83F870-FBEA-4FD2-990D-8EF9743E0408}" dt="2023-10-25T10:03:37.209" v="407"/>
          <ac:spMkLst>
            <pc:docMk/>
            <pc:sldMk cId="2151503268" sldId="425"/>
            <ac:spMk id="3" creationId="{FFDC3225-5F6B-D3DE-1AC2-07987133C96E}"/>
          </ac:spMkLst>
        </pc:spChg>
        <pc:spChg chg="mod">
          <ac:chgData name="Andreas Almpanis" userId="6715bed5-fc5e-4042-99e1-eff38548e26e" providerId="ADAL" clId="{6D83F870-FBEA-4FD2-990D-8EF9743E0408}" dt="2023-10-25T10:04:00.757" v="416" actId="20577"/>
          <ac:spMkLst>
            <pc:docMk/>
            <pc:sldMk cId="2151503268" sldId="425"/>
            <ac:spMk id="4" creationId="{B9766346-A5D9-FB81-A81B-CF56726DA305}"/>
          </ac:spMkLst>
        </pc:spChg>
      </pc:sldChg>
      <pc:sldChg chg="modSp mod">
        <pc:chgData name="Andreas Almpanis" userId="6715bed5-fc5e-4042-99e1-eff38548e26e" providerId="ADAL" clId="{6D83F870-FBEA-4FD2-990D-8EF9743E0408}" dt="2023-10-25T10:06:10.746" v="444" actId="20577"/>
        <pc:sldMkLst>
          <pc:docMk/>
          <pc:sldMk cId="3316934684" sldId="426"/>
        </pc:sldMkLst>
        <pc:spChg chg="mod">
          <ac:chgData name="Andreas Almpanis" userId="6715bed5-fc5e-4042-99e1-eff38548e26e" providerId="ADAL" clId="{6D83F870-FBEA-4FD2-990D-8EF9743E0408}" dt="2023-10-25T10:05:31.226" v="435" actId="20577"/>
          <ac:spMkLst>
            <pc:docMk/>
            <pc:sldMk cId="3316934684" sldId="426"/>
            <ac:spMk id="2" creationId="{0FC3A59E-3B9E-D2EA-BF23-34CC9820AB1A}"/>
          </ac:spMkLst>
        </pc:spChg>
        <pc:spChg chg="mod">
          <ac:chgData name="Andreas Almpanis" userId="6715bed5-fc5e-4042-99e1-eff38548e26e" providerId="ADAL" clId="{6D83F870-FBEA-4FD2-990D-8EF9743E0408}" dt="2023-10-25T10:05:50.803" v="436"/>
          <ac:spMkLst>
            <pc:docMk/>
            <pc:sldMk cId="3316934684" sldId="426"/>
            <ac:spMk id="3" creationId="{FFDC3225-5F6B-D3DE-1AC2-07987133C96E}"/>
          </ac:spMkLst>
        </pc:spChg>
        <pc:spChg chg="mod">
          <ac:chgData name="Andreas Almpanis" userId="6715bed5-fc5e-4042-99e1-eff38548e26e" providerId="ADAL" clId="{6D83F870-FBEA-4FD2-990D-8EF9743E0408}" dt="2023-10-25T10:06:10.746" v="444" actId="20577"/>
          <ac:spMkLst>
            <pc:docMk/>
            <pc:sldMk cId="3316934684" sldId="426"/>
            <ac:spMk id="4" creationId="{B9766346-A5D9-FB81-A81B-CF56726DA305}"/>
          </ac:spMkLst>
        </pc:spChg>
      </pc:sldChg>
      <pc:sldChg chg="delSp modSp mod">
        <pc:chgData name="Andreas Almpanis" userId="6715bed5-fc5e-4042-99e1-eff38548e26e" providerId="ADAL" clId="{6D83F870-FBEA-4FD2-990D-8EF9743E0408}" dt="2023-10-25T10:06:50.402" v="446" actId="478"/>
        <pc:sldMkLst>
          <pc:docMk/>
          <pc:sldMk cId="2264483409" sldId="427"/>
        </pc:sldMkLst>
        <pc:spChg chg="mod">
          <ac:chgData name="Andreas Almpanis" userId="6715bed5-fc5e-4042-99e1-eff38548e26e" providerId="ADAL" clId="{6D83F870-FBEA-4FD2-990D-8EF9743E0408}" dt="2023-10-25T10:06:35.493" v="445"/>
          <ac:spMkLst>
            <pc:docMk/>
            <pc:sldMk cId="2264483409" sldId="427"/>
            <ac:spMk id="2" creationId="{4106DAFF-8A5A-F6C6-8D5A-8089590DF09E}"/>
          </ac:spMkLst>
        </pc:spChg>
        <pc:spChg chg="del">
          <ac:chgData name="Andreas Almpanis" userId="6715bed5-fc5e-4042-99e1-eff38548e26e" providerId="ADAL" clId="{6D83F870-FBEA-4FD2-990D-8EF9743E0408}" dt="2023-10-25T10:06:50.402" v="446" actId="478"/>
          <ac:spMkLst>
            <pc:docMk/>
            <pc:sldMk cId="2264483409" sldId="427"/>
            <ac:spMk id="3" creationId="{DEB4E239-F398-1722-9724-357ECCB7645E}"/>
          </ac:spMkLst>
        </pc:spChg>
      </pc:sldChg>
      <pc:sldChg chg="modSp mod">
        <pc:chgData name="Andreas Almpanis" userId="6715bed5-fc5e-4042-99e1-eff38548e26e" providerId="ADAL" clId="{6D83F870-FBEA-4FD2-990D-8EF9743E0408}" dt="2023-10-25T10:07:43.260" v="450"/>
        <pc:sldMkLst>
          <pc:docMk/>
          <pc:sldMk cId="1136976979" sldId="428"/>
        </pc:sldMkLst>
        <pc:spChg chg="mod">
          <ac:chgData name="Andreas Almpanis" userId="6715bed5-fc5e-4042-99e1-eff38548e26e" providerId="ADAL" clId="{6D83F870-FBEA-4FD2-990D-8EF9743E0408}" dt="2023-10-25T10:07:43.260" v="450"/>
          <ac:spMkLst>
            <pc:docMk/>
            <pc:sldMk cId="1136976979" sldId="428"/>
            <ac:spMk id="2" creationId="{4106DAFF-8A5A-F6C6-8D5A-8089590DF09E}"/>
          </ac:spMkLst>
        </pc:spChg>
      </pc:sldChg>
      <pc:sldChg chg="modSp mod">
        <pc:chgData name="Andreas Almpanis" userId="6715bed5-fc5e-4042-99e1-eff38548e26e" providerId="ADAL" clId="{6D83F870-FBEA-4FD2-990D-8EF9743E0408}" dt="2023-10-25T10:08:32.253" v="459" actId="20577"/>
        <pc:sldMkLst>
          <pc:docMk/>
          <pc:sldMk cId="1338681935" sldId="429"/>
        </pc:sldMkLst>
        <pc:spChg chg="mod">
          <ac:chgData name="Andreas Almpanis" userId="6715bed5-fc5e-4042-99e1-eff38548e26e" providerId="ADAL" clId="{6D83F870-FBEA-4FD2-990D-8EF9743E0408}" dt="2023-10-25T10:08:01.603" v="452" actId="20577"/>
          <ac:spMkLst>
            <pc:docMk/>
            <pc:sldMk cId="1338681935" sldId="429"/>
            <ac:spMk id="2" creationId="{0FC3A59E-3B9E-D2EA-BF23-34CC9820AB1A}"/>
          </ac:spMkLst>
        </pc:spChg>
        <pc:spChg chg="mod">
          <ac:chgData name="Andreas Almpanis" userId="6715bed5-fc5e-4042-99e1-eff38548e26e" providerId="ADAL" clId="{6D83F870-FBEA-4FD2-990D-8EF9743E0408}" dt="2023-10-25T10:08:14.113" v="453"/>
          <ac:spMkLst>
            <pc:docMk/>
            <pc:sldMk cId="1338681935" sldId="429"/>
            <ac:spMk id="3" creationId="{FFDC3225-5F6B-D3DE-1AC2-07987133C96E}"/>
          </ac:spMkLst>
        </pc:spChg>
        <pc:spChg chg="mod">
          <ac:chgData name="Andreas Almpanis" userId="6715bed5-fc5e-4042-99e1-eff38548e26e" providerId="ADAL" clId="{6D83F870-FBEA-4FD2-990D-8EF9743E0408}" dt="2023-10-25T10:08:32.253" v="459" actId="20577"/>
          <ac:spMkLst>
            <pc:docMk/>
            <pc:sldMk cId="1338681935" sldId="429"/>
            <ac:spMk id="4" creationId="{B9766346-A5D9-FB81-A81B-CF56726DA305}"/>
          </ac:spMkLst>
        </pc:spChg>
      </pc:sldChg>
      <pc:sldChg chg="modSp mod">
        <pc:chgData name="Andreas Almpanis" userId="6715bed5-fc5e-4042-99e1-eff38548e26e" providerId="ADAL" clId="{6D83F870-FBEA-4FD2-990D-8EF9743E0408}" dt="2023-10-25T10:09:29.994" v="473" actId="6549"/>
        <pc:sldMkLst>
          <pc:docMk/>
          <pc:sldMk cId="3358834933" sldId="430"/>
        </pc:sldMkLst>
        <pc:spChg chg="mod">
          <ac:chgData name="Andreas Almpanis" userId="6715bed5-fc5e-4042-99e1-eff38548e26e" providerId="ADAL" clId="{6D83F870-FBEA-4FD2-990D-8EF9743E0408}" dt="2023-10-25T10:08:44.063" v="461" actId="20577"/>
          <ac:spMkLst>
            <pc:docMk/>
            <pc:sldMk cId="3358834933" sldId="430"/>
            <ac:spMk id="2" creationId="{0FC3A59E-3B9E-D2EA-BF23-34CC9820AB1A}"/>
          </ac:spMkLst>
        </pc:spChg>
        <pc:spChg chg="mod">
          <ac:chgData name="Andreas Almpanis" userId="6715bed5-fc5e-4042-99e1-eff38548e26e" providerId="ADAL" clId="{6D83F870-FBEA-4FD2-990D-8EF9743E0408}" dt="2023-10-25T10:08:56.267" v="462"/>
          <ac:spMkLst>
            <pc:docMk/>
            <pc:sldMk cId="3358834933" sldId="430"/>
            <ac:spMk id="3" creationId="{FFDC3225-5F6B-D3DE-1AC2-07987133C96E}"/>
          </ac:spMkLst>
        </pc:spChg>
        <pc:spChg chg="mod">
          <ac:chgData name="Andreas Almpanis" userId="6715bed5-fc5e-4042-99e1-eff38548e26e" providerId="ADAL" clId="{6D83F870-FBEA-4FD2-990D-8EF9743E0408}" dt="2023-10-25T10:09:29.994" v="473" actId="6549"/>
          <ac:spMkLst>
            <pc:docMk/>
            <pc:sldMk cId="3358834933" sldId="430"/>
            <ac:spMk id="4" creationId="{B9766346-A5D9-FB81-A81B-CF56726DA305}"/>
          </ac:spMkLst>
        </pc:spChg>
      </pc:sldChg>
      <pc:sldChg chg="modSp mod">
        <pc:chgData name="Andreas Almpanis" userId="6715bed5-fc5e-4042-99e1-eff38548e26e" providerId="ADAL" clId="{6D83F870-FBEA-4FD2-990D-8EF9743E0408}" dt="2023-10-25T10:10:23.635" v="489" actId="6549"/>
        <pc:sldMkLst>
          <pc:docMk/>
          <pc:sldMk cId="3310197417" sldId="431"/>
        </pc:sldMkLst>
        <pc:spChg chg="mod">
          <ac:chgData name="Andreas Almpanis" userId="6715bed5-fc5e-4042-99e1-eff38548e26e" providerId="ADAL" clId="{6D83F870-FBEA-4FD2-990D-8EF9743E0408}" dt="2023-10-25T10:09:44.321" v="475" actId="20577"/>
          <ac:spMkLst>
            <pc:docMk/>
            <pc:sldMk cId="3310197417" sldId="431"/>
            <ac:spMk id="2" creationId="{0FC3A59E-3B9E-D2EA-BF23-34CC9820AB1A}"/>
          </ac:spMkLst>
        </pc:spChg>
        <pc:spChg chg="mod">
          <ac:chgData name="Andreas Almpanis" userId="6715bed5-fc5e-4042-99e1-eff38548e26e" providerId="ADAL" clId="{6D83F870-FBEA-4FD2-990D-8EF9743E0408}" dt="2023-10-25T10:09:56.872" v="476"/>
          <ac:spMkLst>
            <pc:docMk/>
            <pc:sldMk cId="3310197417" sldId="431"/>
            <ac:spMk id="3" creationId="{FFDC3225-5F6B-D3DE-1AC2-07987133C96E}"/>
          </ac:spMkLst>
        </pc:spChg>
        <pc:spChg chg="mod">
          <ac:chgData name="Andreas Almpanis" userId="6715bed5-fc5e-4042-99e1-eff38548e26e" providerId="ADAL" clId="{6D83F870-FBEA-4FD2-990D-8EF9743E0408}" dt="2023-10-25T10:10:23.635" v="489" actId="6549"/>
          <ac:spMkLst>
            <pc:docMk/>
            <pc:sldMk cId="3310197417" sldId="431"/>
            <ac:spMk id="4" creationId="{B9766346-A5D9-FB81-A81B-CF56726DA305}"/>
          </ac:spMkLst>
        </pc:spChg>
      </pc:sldChg>
      <pc:sldChg chg="modSp mod">
        <pc:chgData name="Andreas Almpanis" userId="6715bed5-fc5e-4042-99e1-eff38548e26e" providerId="ADAL" clId="{6D83F870-FBEA-4FD2-990D-8EF9743E0408}" dt="2023-10-25T10:11:08.059" v="502" actId="6549"/>
        <pc:sldMkLst>
          <pc:docMk/>
          <pc:sldMk cId="404400317" sldId="432"/>
        </pc:sldMkLst>
        <pc:spChg chg="mod">
          <ac:chgData name="Andreas Almpanis" userId="6715bed5-fc5e-4042-99e1-eff38548e26e" providerId="ADAL" clId="{6D83F870-FBEA-4FD2-990D-8EF9743E0408}" dt="2023-10-25T10:10:34.745" v="491" actId="20577"/>
          <ac:spMkLst>
            <pc:docMk/>
            <pc:sldMk cId="404400317" sldId="432"/>
            <ac:spMk id="2" creationId="{0FC3A59E-3B9E-D2EA-BF23-34CC9820AB1A}"/>
          </ac:spMkLst>
        </pc:spChg>
        <pc:spChg chg="mod">
          <ac:chgData name="Andreas Almpanis" userId="6715bed5-fc5e-4042-99e1-eff38548e26e" providerId="ADAL" clId="{6D83F870-FBEA-4FD2-990D-8EF9743E0408}" dt="2023-10-25T10:10:45.612" v="492"/>
          <ac:spMkLst>
            <pc:docMk/>
            <pc:sldMk cId="404400317" sldId="432"/>
            <ac:spMk id="3" creationId="{FFDC3225-5F6B-D3DE-1AC2-07987133C96E}"/>
          </ac:spMkLst>
        </pc:spChg>
        <pc:spChg chg="mod">
          <ac:chgData name="Andreas Almpanis" userId="6715bed5-fc5e-4042-99e1-eff38548e26e" providerId="ADAL" clId="{6D83F870-FBEA-4FD2-990D-8EF9743E0408}" dt="2023-10-25T10:11:08.059" v="502" actId="6549"/>
          <ac:spMkLst>
            <pc:docMk/>
            <pc:sldMk cId="404400317" sldId="432"/>
            <ac:spMk id="4" creationId="{B9766346-A5D9-FB81-A81B-CF56726DA305}"/>
          </ac:spMkLst>
        </pc:spChg>
      </pc:sldChg>
      <pc:sldChg chg="modSp mod">
        <pc:chgData name="Andreas Almpanis" userId="6715bed5-fc5e-4042-99e1-eff38548e26e" providerId="ADAL" clId="{6D83F870-FBEA-4FD2-990D-8EF9743E0408}" dt="2023-10-25T10:11:55.016" v="514" actId="20577"/>
        <pc:sldMkLst>
          <pc:docMk/>
          <pc:sldMk cId="1958613527" sldId="433"/>
        </pc:sldMkLst>
        <pc:spChg chg="mod">
          <ac:chgData name="Andreas Almpanis" userId="6715bed5-fc5e-4042-99e1-eff38548e26e" providerId="ADAL" clId="{6D83F870-FBEA-4FD2-990D-8EF9743E0408}" dt="2023-10-25T10:11:18.956" v="504" actId="20577"/>
          <ac:spMkLst>
            <pc:docMk/>
            <pc:sldMk cId="1958613527" sldId="433"/>
            <ac:spMk id="2" creationId="{0FC3A59E-3B9E-D2EA-BF23-34CC9820AB1A}"/>
          </ac:spMkLst>
        </pc:spChg>
        <pc:spChg chg="mod">
          <ac:chgData name="Andreas Almpanis" userId="6715bed5-fc5e-4042-99e1-eff38548e26e" providerId="ADAL" clId="{6D83F870-FBEA-4FD2-990D-8EF9743E0408}" dt="2023-10-25T10:11:29.065" v="505"/>
          <ac:spMkLst>
            <pc:docMk/>
            <pc:sldMk cId="1958613527" sldId="433"/>
            <ac:spMk id="3" creationId="{FFDC3225-5F6B-D3DE-1AC2-07987133C96E}"/>
          </ac:spMkLst>
        </pc:spChg>
        <pc:spChg chg="mod">
          <ac:chgData name="Andreas Almpanis" userId="6715bed5-fc5e-4042-99e1-eff38548e26e" providerId="ADAL" clId="{6D83F870-FBEA-4FD2-990D-8EF9743E0408}" dt="2023-10-25T10:11:55.016" v="514" actId="20577"/>
          <ac:spMkLst>
            <pc:docMk/>
            <pc:sldMk cId="1958613527" sldId="433"/>
            <ac:spMk id="4" creationId="{B9766346-A5D9-FB81-A81B-CF56726DA305}"/>
          </ac:spMkLst>
        </pc:spChg>
      </pc:sldChg>
      <pc:sldChg chg="modSp mod">
        <pc:chgData name="Andreas Almpanis" userId="6715bed5-fc5e-4042-99e1-eff38548e26e" providerId="ADAL" clId="{6D83F870-FBEA-4FD2-990D-8EF9743E0408}" dt="2023-10-25T10:12:44.659" v="526" actId="6549"/>
        <pc:sldMkLst>
          <pc:docMk/>
          <pc:sldMk cId="387288728" sldId="434"/>
        </pc:sldMkLst>
        <pc:spChg chg="mod">
          <ac:chgData name="Andreas Almpanis" userId="6715bed5-fc5e-4042-99e1-eff38548e26e" providerId="ADAL" clId="{6D83F870-FBEA-4FD2-990D-8EF9743E0408}" dt="2023-10-25T10:12:11.478" v="516" actId="20577"/>
          <ac:spMkLst>
            <pc:docMk/>
            <pc:sldMk cId="387288728" sldId="434"/>
            <ac:spMk id="2" creationId="{0FC3A59E-3B9E-D2EA-BF23-34CC9820AB1A}"/>
          </ac:spMkLst>
        </pc:spChg>
        <pc:spChg chg="mod">
          <ac:chgData name="Andreas Almpanis" userId="6715bed5-fc5e-4042-99e1-eff38548e26e" providerId="ADAL" clId="{6D83F870-FBEA-4FD2-990D-8EF9743E0408}" dt="2023-10-25T10:12:23.306" v="517"/>
          <ac:spMkLst>
            <pc:docMk/>
            <pc:sldMk cId="387288728" sldId="434"/>
            <ac:spMk id="3" creationId="{FFDC3225-5F6B-D3DE-1AC2-07987133C96E}"/>
          </ac:spMkLst>
        </pc:spChg>
        <pc:spChg chg="mod">
          <ac:chgData name="Andreas Almpanis" userId="6715bed5-fc5e-4042-99e1-eff38548e26e" providerId="ADAL" clId="{6D83F870-FBEA-4FD2-990D-8EF9743E0408}" dt="2023-10-25T10:12:44.659" v="526" actId="6549"/>
          <ac:spMkLst>
            <pc:docMk/>
            <pc:sldMk cId="387288728" sldId="434"/>
            <ac:spMk id="4" creationId="{B9766346-A5D9-FB81-A81B-CF56726DA305}"/>
          </ac:spMkLst>
        </pc:spChg>
      </pc:sldChg>
      <pc:sldChg chg="modSp mod">
        <pc:chgData name="Andreas Almpanis" userId="6715bed5-fc5e-4042-99e1-eff38548e26e" providerId="ADAL" clId="{6D83F870-FBEA-4FD2-990D-8EF9743E0408}" dt="2023-10-25T10:16:33.206" v="539" actId="20577"/>
        <pc:sldMkLst>
          <pc:docMk/>
          <pc:sldMk cId="4249856836" sldId="435"/>
        </pc:sldMkLst>
        <pc:spChg chg="mod">
          <ac:chgData name="Andreas Almpanis" userId="6715bed5-fc5e-4042-99e1-eff38548e26e" providerId="ADAL" clId="{6D83F870-FBEA-4FD2-990D-8EF9743E0408}" dt="2023-10-25T10:16:14.340" v="535"/>
          <ac:spMkLst>
            <pc:docMk/>
            <pc:sldMk cId="4249856836" sldId="435"/>
            <ac:spMk id="2" creationId="{4106DAFF-8A5A-F6C6-8D5A-8089590DF09E}"/>
          </ac:spMkLst>
        </pc:spChg>
        <pc:spChg chg="mod">
          <ac:chgData name="Andreas Almpanis" userId="6715bed5-fc5e-4042-99e1-eff38548e26e" providerId="ADAL" clId="{6D83F870-FBEA-4FD2-990D-8EF9743E0408}" dt="2023-10-25T10:16:33.206" v="539" actId="20577"/>
          <ac:spMkLst>
            <pc:docMk/>
            <pc:sldMk cId="4249856836" sldId="435"/>
            <ac:spMk id="3" creationId="{DEB4E239-F398-1722-9724-357ECCB7645E}"/>
          </ac:spMkLst>
        </pc:spChg>
      </pc:sldChg>
      <pc:sldChg chg="modSp mod">
        <pc:chgData name="Andreas Almpanis" userId="6715bed5-fc5e-4042-99e1-eff38548e26e" providerId="ADAL" clId="{6D83F870-FBEA-4FD2-990D-8EF9743E0408}" dt="2023-10-25T10:18:23.564" v="578" actId="20577"/>
        <pc:sldMkLst>
          <pc:docMk/>
          <pc:sldMk cId="3602873319" sldId="436"/>
        </pc:sldMkLst>
        <pc:spChg chg="mod">
          <ac:chgData name="Andreas Almpanis" userId="6715bed5-fc5e-4042-99e1-eff38548e26e" providerId="ADAL" clId="{6D83F870-FBEA-4FD2-990D-8EF9743E0408}" dt="2023-10-25T10:17:25.131" v="559" actId="20577"/>
          <ac:spMkLst>
            <pc:docMk/>
            <pc:sldMk cId="3602873319" sldId="436"/>
            <ac:spMk id="2" creationId="{0FC3A59E-3B9E-D2EA-BF23-34CC9820AB1A}"/>
          </ac:spMkLst>
        </pc:spChg>
        <pc:spChg chg="mod">
          <ac:chgData name="Andreas Almpanis" userId="6715bed5-fc5e-4042-99e1-eff38548e26e" providerId="ADAL" clId="{6D83F870-FBEA-4FD2-990D-8EF9743E0408}" dt="2023-10-25T10:17:43.225" v="562" actId="121"/>
          <ac:spMkLst>
            <pc:docMk/>
            <pc:sldMk cId="3602873319" sldId="436"/>
            <ac:spMk id="3" creationId="{FFDC3225-5F6B-D3DE-1AC2-07987133C96E}"/>
          </ac:spMkLst>
        </pc:spChg>
        <pc:spChg chg="mod">
          <ac:chgData name="Andreas Almpanis" userId="6715bed5-fc5e-4042-99e1-eff38548e26e" providerId="ADAL" clId="{6D83F870-FBEA-4FD2-990D-8EF9743E0408}" dt="2023-10-25T10:18:23.564" v="578" actId="20577"/>
          <ac:spMkLst>
            <pc:docMk/>
            <pc:sldMk cId="3602873319" sldId="436"/>
            <ac:spMk id="4" creationId="{B9766346-A5D9-FB81-A81B-CF56726DA305}"/>
          </ac:spMkLst>
        </pc:spChg>
      </pc:sldChg>
      <pc:sldChg chg="modSp mod">
        <pc:chgData name="Andreas Almpanis" userId="6715bed5-fc5e-4042-99e1-eff38548e26e" providerId="ADAL" clId="{6D83F870-FBEA-4FD2-990D-8EF9743E0408}" dt="2023-10-25T10:19:16.044" v="592" actId="6549"/>
        <pc:sldMkLst>
          <pc:docMk/>
          <pc:sldMk cId="1654241879" sldId="437"/>
        </pc:sldMkLst>
        <pc:spChg chg="mod">
          <ac:chgData name="Andreas Almpanis" userId="6715bed5-fc5e-4042-99e1-eff38548e26e" providerId="ADAL" clId="{6D83F870-FBEA-4FD2-990D-8EF9743E0408}" dt="2023-10-25T10:18:34.493" v="580" actId="20577"/>
          <ac:spMkLst>
            <pc:docMk/>
            <pc:sldMk cId="1654241879" sldId="437"/>
            <ac:spMk id="2" creationId="{0FC3A59E-3B9E-D2EA-BF23-34CC9820AB1A}"/>
          </ac:spMkLst>
        </pc:spChg>
        <pc:spChg chg="mod">
          <ac:chgData name="Andreas Almpanis" userId="6715bed5-fc5e-4042-99e1-eff38548e26e" providerId="ADAL" clId="{6D83F870-FBEA-4FD2-990D-8EF9743E0408}" dt="2023-10-25T10:18:46.403" v="581"/>
          <ac:spMkLst>
            <pc:docMk/>
            <pc:sldMk cId="1654241879" sldId="437"/>
            <ac:spMk id="3" creationId="{FFDC3225-5F6B-D3DE-1AC2-07987133C96E}"/>
          </ac:spMkLst>
        </pc:spChg>
        <pc:spChg chg="mod">
          <ac:chgData name="Andreas Almpanis" userId="6715bed5-fc5e-4042-99e1-eff38548e26e" providerId="ADAL" clId="{6D83F870-FBEA-4FD2-990D-8EF9743E0408}" dt="2023-10-25T10:19:16.044" v="592" actId="6549"/>
          <ac:spMkLst>
            <pc:docMk/>
            <pc:sldMk cId="1654241879" sldId="437"/>
            <ac:spMk id="4" creationId="{B9766346-A5D9-FB81-A81B-CF56726DA305}"/>
          </ac:spMkLst>
        </pc:spChg>
      </pc:sldChg>
      <pc:sldChg chg="modSp mod">
        <pc:chgData name="Andreas Almpanis" userId="6715bed5-fc5e-4042-99e1-eff38548e26e" providerId="ADAL" clId="{6D83F870-FBEA-4FD2-990D-8EF9743E0408}" dt="2023-10-25T10:20:05.309" v="603" actId="6549"/>
        <pc:sldMkLst>
          <pc:docMk/>
          <pc:sldMk cId="96110505" sldId="438"/>
        </pc:sldMkLst>
        <pc:spChg chg="mod">
          <ac:chgData name="Andreas Almpanis" userId="6715bed5-fc5e-4042-99e1-eff38548e26e" providerId="ADAL" clId="{6D83F870-FBEA-4FD2-990D-8EF9743E0408}" dt="2023-10-25T10:19:29.450" v="594" actId="20577"/>
          <ac:spMkLst>
            <pc:docMk/>
            <pc:sldMk cId="96110505" sldId="438"/>
            <ac:spMk id="2" creationId="{0FC3A59E-3B9E-D2EA-BF23-34CC9820AB1A}"/>
          </ac:spMkLst>
        </pc:spChg>
        <pc:spChg chg="mod">
          <ac:chgData name="Andreas Almpanis" userId="6715bed5-fc5e-4042-99e1-eff38548e26e" providerId="ADAL" clId="{6D83F870-FBEA-4FD2-990D-8EF9743E0408}" dt="2023-10-25T10:19:41.728" v="595"/>
          <ac:spMkLst>
            <pc:docMk/>
            <pc:sldMk cId="96110505" sldId="438"/>
            <ac:spMk id="3" creationId="{FFDC3225-5F6B-D3DE-1AC2-07987133C96E}"/>
          </ac:spMkLst>
        </pc:spChg>
        <pc:spChg chg="mod">
          <ac:chgData name="Andreas Almpanis" userId="6715bed5-fc5e-4042-99e1-eff38548e26e" providerId="ADAL" clId="{6D83F870-FBEA-4FD2-990D-8EF9743E0408}" dt="2023-10-25T10:20:05.309" v="603" actId="6549"/>
          <ac:spMkLst>
            <pc:docMk/>
            <pc:sldMk cId="96110505" sldId="438"/>
            <ac:spMk id="4" creationId="{B9766346-A5D9-FB81-A81B-CF56726DA305}"/>
          </ac:spMkLst>
        </pc:spChg>
      </pc:sldChg>
      <pc:sldChg chg="modSp mod">
        <pc:chgData name="Andreas Almpanis" userId="6715bed5-fc5e-4042-99e1-eff38548e26e" providerId="ADAL" clId="{6D83F870-FBEA-4FD2-990D-8EF9743E0408}" dt="2023-10-25T10:21:07.411" v="625" actId="6549"/>
        <pc:sldMkLst>
          <pc:docMk/>
          <pc:sldMk cId="3079249186" sldId="439"/>
        </pc:sldMkLst>
        <pc:spChg chg="mod">
          <ac:chgData name="Andreas Almpanis" userId="6715bed5-fc5e-4042-99e1-eff38548e26e" providerId="ADAL" clId="{6D83F870-FBEA-4FD2-990D-8EF9743E0408}" dt="2023-10-25T10:20:17.598" v="605" actId="20577"/>
          <ac:spMkLst>
            <pc:docMk/>
            <pc:sldMk cId="3079249186" sldId="439"/>
            <ac:spMk id="2" creationId="{0FC3A59E-3B9E-D2EA-BF23-34CC9820AB1A}"/>
          </ac:spMkLst>
        </pc:spChg>
        <pc:spChg chg="mod">
          <ac:chgData name="Andreas Almpanis" userId="6715bed5-fc5e-4042-99e1-eff38548e26e" providerId="ADAL" clId="{6D83F870-FBEA-4FD2-990D-8EF9743E0408}" dt="2023-10-25T10:20:27.609" v="606"/>
          <ac:spMkLst>
            <pc:docMk/>
            <pc:sldMk cId="3079249186" sldId="439"/>
            <ac:spMk id="3" creationId="{FFDC3225-5F6B-D3DE-1AC2-07987133C96E}"/>
          </ac:spMkLst>
        </pc:spChg>
        <pc:spChg chg="mod">
          <ac:chgData name="Andreas Almpanis" userId="6715bed5-fc5e-4042-99e1-eff38548e26e" providerId="ADAL" clId="{6D83F870-FBEA-4FD2-990D-8EF9743E0408}" dt="2023-10-25T10:21:07.411" v="625" actId="6549"/>
          <ac:spMkLst>
            <pc:docMk/>
            <pc:sldMk cId="3079249186" sldId="439"/>
            <ac:spMk id="4" creationId="{B9766346-A5D9-FB81-A81B-CF56726DA305}"/>
          </ac:spMkLst>
        </pc:spChg>
      </pc:sldChg>
      <pc:sldChg chg="modSp mod">
        <pc:chgData name="Andreas Almpanis" userId="6715bed5-fc5e-4042-99e1-eff38548e26e" providerId="ADAL" clId="{6D83F870-FBEA-4FD2-990D-8EF9743E0408}" dt="2023-10-25T10:21:50.158" v="637" actId="6549"/>
        <pc:sldMkLst>
          <pc:docMk/>
          <pc:sldMk cId="889209780" sldId="440"/>
        </pc:sldMkLst>
        <pc:spChg chg="mod">
          <ac:chgData name="Andreas Almpanis" userId="6715bed5-fc5e-4042-99e1-eff38548e26e" providerId="ADAL" clId="{6D83F870-FBEA-4FD2-990D-8EF9743E0408}" dt="2023-10-25T10:21:17.927" v="627" actId="20577"/>
          <ac:spMkLst>
            <pc:docMk/>
            <pc:sldMk cId="889209780" sldId="440"/>
            <ac:spMk id="2" creationId="{0FC3A59E-3B9E-D2EA-BF23-34CC9820AB1A}"/>
          </ac:spMkLst>
        </pc:spChg>
        <pc:spChg chg="mod">
          <ac:chgData name="Andreas Almpanis" userId="6715bed5-fc5e-4042-99e1-eff38548e26e" providerId="ADAL" clId="{6D83F870-FBEA-4FD2-990D-8EF9743E0408}" dt="2023-10-25T10:21:29.940" v="628"/>
          <ac:spMkLst>
            <pc:docMk/>
            <pc:sldMk cId="889209780" sldId="440"/>
            <ac:spMk id="3" creationId="{FFDC3225-5F6B-D3DE-1AC2-07987133C96E}"/>
          </ac:spMkLst>
        </pc:spChg>
        <pc:spChg chg="mod">
          <ac:chgData name="Andreas Almpanis" userId="6715bed5-fc5e-4042-99e1-eff38548e26e" providerId="ADAL" clId="{6D83F870-FBEA-4FD2-990D-8EF9743E0408}" dt="2023-10-25T10:21:50.158" v="637" actId="6549"/>
          <ac:spMkLst>
            <pc:docMk/>
            <pc:sldMk cId="889209780" sldId="440"/>
            <ac:spMk id="4" creationId="{B9766346-A5D9-FB81-A81B-CF56726DA305}"/>
          </ac:spMkLst>
        </pc:spChg>
      </pc:sldChg>
      <pc:sldChg chg="modSp mod">
        <pc:chgData name="Andreas Almpanis" userId="6715bed5-fc5e-4042-99e1-eff38548e26e" providerId="ADAL" clId="{6D83F870-FBEA-4FD2-990D-8EF9743E0408}" dt="2023-10-25T10:22:41.509" v="653" actId="20577"/>
        <pc:sldMkLst>
          <pc:docMk/>
          <pc:sldMk cId="1392175535" sldId="441"/>
        </pc:sldMkLst>
        <pc:spChg chg="mod">
          <ac:chgData name="Andreas Almpanis" userId="6715bed5-fc5e-4042-99e1-eff38548e26e" providerId="ADAL" clId="{6D83F870-FBEA-4FD2-990D-8EF9743E0408}" dt="2023-10-25T10:22:02.596" v="639" actId="20577"/>
          <ac:spMkLst>
            <pc:docMk/>
            <pc:sldMk cId="1392175535" sldId="441"/>
            <ac:spMk id="2" creationId="{0FC3A59E-3B9E-D2EA-BF23-34CC9820AB1A}"/>
          </ac:spMkLst>
        </pc:spChg>
        <pc:spChg chg="mod">
          <ac:chgData name="Andreas Almpanis" userId="6715bed5-fc5e-4042-99e1-eff38548e26e" providerId="ADAL" clId="{6D83F870-FBEA-4FD2-990D-8EF9743E0408}" dt="2023-10-25T10:22:12.905" v="640"/>
          <ac:spMkLst>
            <pc:docMk/>
            <pc:sldMk cId="1392175535" sldId="441"/>
            <ac:spMk id="3" creationId="{FFDC3225-5F6B-D3DE-1AC2-07987133C96E}"/>
          </ac:spMkLst>
        </pc:spChg>
        <pc:spChg chg="mod">
          <ac:chgData name="Andreas Almpanis" userId="6715bed5-fc5e-4042-99e1-eff38548e26e" providerId="ADAL" clId="{6D83F870-FBEA-4FD2-990D-8EF9743E0408}" dt="2023-10-25T10:22:41.509" v="653" actId="20577"/>
          <ac:spMkLst>
            <pc:docMk/>
            <pc:sldMk cId="1392175535" sldId="441"/>
            <ac:spMk id="4" creationId="{B9766346-A5D9-FB81-A81B-CF56726DA305}"/>
          </ac:spMkLst>
        </pc:spChg>
      </pc:sldChg>
      <pc:sldChg chg="modSp mod">
        <pc:chgData name="Andreas Almpanis" userId="6715bed5-fc5e-4042-99e1-eff38548e26e" providerId="ADAL" clId="{6D83F870-FBEA-4FD2-990D-8EF9743E0408}" dt="2023-10-25T10:23:41.335" v="667" actId="20577"/>
        <pc:sldMkLst>
          <pc:docMk/>
          <pc:sldMk cId="387449382" sldId="442"/>
        </pc:sldMkLst>
        <pc:spChg chg="mod">
          <ac:chgData name="Andreas Almpanis" userId="6715bed5-fc5e-4042-99e1-eff38548e26e" providerId="ADAL" clId="{6D83F870-FBEA-4FD2-990D-8EF9743E0408}" dt="2023-10-25T10:23:03.665" v="655" actId="20577"/>
          <ac:spMkLst>
            <pc:docMk/>
            <pc:sldMk cId="387449382" sldId="442"/>
            <ac:spMk id="2" creationId="{0FC3A59E-3B9E-D2EA-BF23-34CC9820AB1A}"/>
          </ac:spMkLst>
        </pc:spChg>
        <pc:spChg chg="mod">
          <ac:chgData name="Andreas Almpanis" userId="6715bed5-fc5e-4042-99e1-eff38548e26e" providerId="ADAL" clId="{6D83F870-FBEA-4FD2-990D-8EF9743E0408}" dt="2023-10-25T10:23:15.401" v="656"/>
          <ac:spMkLst>
            <pc:docMk/>
            <pc:sldMk cId="387449382" sldId="442"/>
            <ac:spMk id="3" creationId="{FFDC3225-5F6B-D3DE-1AC2-07987133C96E}"/>
          </ac:spMkLst>
        </pc:spChg>
        <pc:spChg chg="mod">
          <ac:chgData name="Andreas Almpanis" userId="6715bed5-fc5e-4042-99e1-eff38548e26e" providerId="ADAL" clId="{6D83F870-FBEA-4FD2-990D-8EF9743E0408}" dt="2023-10-25T10:23:41.335" v="667" actId="20577"/>
          <ac:spMkLst>
            <pc:docMk/>
            <pc:sldMk cId="387449382" sldId="442"/>
            <ac:spMk id="4" creationId="{B9766346-A5D9-FB81-A81B-CF56726DA305}"/>
          </ac:spMkLst>
        </pc:spChg>
      </pc:sldChg>
      <pc:sldChg chg="modSp mod">
        <pc:chgData name="Andreas Almpanis" userId="6715bed5-fc5e-4042-99e1-eff38548e26e" providerId="ADAL" clId="{6D83F870-FBEA-4FD2-990D-8EF9743E0408}" dt="2023-10-25T10:24:31.384" v="679" actId="6549"/>
        <pc:sldMkLst>
          <pc:docMk/>
          <pc:sldMk cId="2673055866" sldId="443"/>
        </pc:sldMkLst>
        <pc:spChg chg="mod">
          <ac:chgData name="Andreas Almpanis" userId="6715bed5-fc5e-4042-99e1-eff38548e26e" providerId="ADAL" clId="{6D83F870-FBEA-4FD2-990D-8EF9743E0408}" dt="2023-10-25T10:24:01.120" v="669" actId="20577"/>
          <ac:spMkLst>
            <pc:docMk/>
            <pc:sldMk cId="2673055866" sldId="443"/>
            <ac:spMk id="2" creationId="{0FC3A59E-3B9E-D2EA-BF23-34CC9820AB1A}"/>
          </ac:spMkLst>
        </pc:spChg>
        <pc:spChg chg="mod">
          <ac:chgData name="Andreas Almpanis" userId="6715bed5-fc5e-4042-99e1-eff38548e26e" providerId="ADAL" clId="{6D83F870-FBEA-4FD2-990D-8EF9743E0408}" dt="2023-10-25T10:24:11.160" v="670"/>
          <ac:spMkLst>
            <pc:docMk/>
            <pc:sldMk cId="2673055866" sldId="443"/>
            <ac:spMk id="3" creationId="{FFDC3225-5F6B-D3DE-1AC2-07987133C96E}"/>
          </ac:spMkLst>
        </pc:spChg>
        <pc:spChg chg="mod">
          <ac:chgData name="Andreas Almpanis" userId="6715bed5-fc5e-4042-99e1-eff38548e26e" providerId="ADAL" clId="{6D83F870-FBEA-4FD2-990D-8EF9743E0408}" dt="2023-10-25T10:24:31.384" v="679" actId="6549"/>
          <ac:spMkLst>
            <pc:docMk/>
            <pc:sldMk cId="2673055866" sldId="443"/>
            <ac:spMk id="4" creationId="{B9766346-A5D9-FB81-A81B-CF56726DA305}"/>
          </ac:spMkLst>
        </pc:spChg>
      </pc:sldChg>
      <pc:sldChg chg="modSp mod">
        <pc:chgData name="Andreas Almpanis" userId="6715bed5-fc5e-4042-99e1-eff38548e26e" providerId="ADAL" clId="{6D83F870-FBEA-4FD2-990D-8EF9743E0408}" dt="2023-10-25T10:25:32.739" v="697" actId="6549"/>
        <pc:sldMkLst>
          <pc:docMk/>
          <pc:sldMk cId="3974939970" sldId="444"/>
        </pc:sldMkLst>
        <pc:spChg chg="mod">
          <ac:chgData name="Andreas Almpanis" userId="6715bed5-fc5e-4042-99e1-eff38548e26e" providerId="ADAL" clId="{6D83F870-FBEA-4FD2-990D-8EF9743E0408}" dt="2023-10-25T10:24:52.016" v="681" actId="20577"/>
          <ac:spMkLst>
            <pc:docMk/>
            <pc:sldMk cId="3974939970" sldId="444"/>
            <ac:spMk id="2" creationId="{0FC3A59E-3B9E-D2EA-BF23-34CC9820AB1A}"/>
          </ac:spMkLst>
        </pc:spChg>
        <pc:spChg chg="mod">
          <ac:chgData name="Andreas Almpanis" userId="6715bed5-fc5e-4042-99e1-eff38548e26e" providerId="ADAL" clId="{6D83F870-FBEA-4FD2-990D-8EF9743E0408}" dt="2023-10-25T10:25:02.697" v="682"/>
          <ac:spMkLst>
            <pc:docMk/>
            <pc:sldMk cId="3974939970" sldId="444"/>
            <ac:spMk id="3" creationId="{FFDC3225-5F6B-D3DE-1AC2-07987133C96E}"/>
          </ac:spMkLst>
        </pc:spChg>
        <pc:spChg chg="mod">
          <ac:chgData name="Andreas Almpanis" userId="6715bed5-fc5e-4042-99e1-eff38548e26e" providerId="ADAL" clId="{6D83F870-FBEA-4FD2-990D-8EF9743E0408}" dt="2023-10-25T10:25:32.739" v="697" actId="6549"/>
          <ac:spMkLst>
            <pc:docMk/>
            <pc:sldMk cId="3974939970" sldId="444"/>
            <ac:spMk id="4" creationId="{B9766346-A5D9-FB81-A81B-CF56726DA305}"/>
          </ac:spMkLst>
        </pc:spChg>
      </pc:sldChg>
      <pc:sldChg chg="addSp modSp mod">
        <pc:chgData name="Andreas Almpanis" userId="6715bed5-fc5e-4042-99e1-eff38548e26e" providerId="ADAL" clId="{6D83F870-FBEA-4FD2-990D-8EF9743E0408}" dt="2023-10-25T10:46:05.887" v="774" actId="20577"/>
        <pc:sldMkLst>
          <pc:docMk/>
          <pc:sldMk cId="2691260820" sldId="445"/>
        </pc:sldMkLst>
        <pc:spChg chg="mod">
          <ac:chgData name="Andreas Almpanis" userId="6715bed5-fc5e-4042-99e1-eff38548e26e" providerId="ADAL" clId="{6D83F870-FBEA-4FD2-990D-8EF9743E0408}" dt="2023-10-25T10:45:14.368" v="768" actId="20577"/>
          <ac:spMkLst>
            <pc:docMk/>
            <pc:sldMk cId="2691260820" sldId="445"/>
            <ac:spMk id="2" creationId="{4106DAFF-8A5A-F6C6-8D5A-8089590DF09E}"/>
          </ac:spMkLst>
        </pc:spChg>
        <pc:spChg chg="add mod">
          <ac:chgData name="Andreas Almpanis" userId="6715bed5-fc5e-4042-99e1-eff38548e26e" providerId="ADAL" clId="{6D83F870-FBEA-4FD2-990D-8EF9743E0408}" dt="2023-10-25T10:46:05.887" v="774" actId="20577"/>
          <ac:spMkLst>
            <pc:docMk/>
            <pc:sldMk cId="2691260820" sldId="445"/>
            <ac:spMk id="3" creationId="{670D8213-1117-AC20-0B9E-22BD28C386C6}"/>
          </ac:spMkLst>
        </pc:spChg>
      </pc:sldChg>
      <pc:sldChg chg="delSp modSp mod">
        <pc:chgData name="Andreas Almpanis" userId="6715bed5-fc5e-4042-99e1-eff38548e26e" providerId="ADAL" clId="{6D83F870-FBEA-4FD2-990D-8EF9743E0408}" dt="2023-10-25T10:47:51.622" v="837" actId="478"/>
        <pc:sldMkLst>
          <pc:docMk/>
          <pc:sldMk cId="490132078" sldId="446"/>
        </pc:sldMkLst>
        <pc:spChg chg="mod">
          <ac:chgData name="Andreas Almpanis" userId="6715bed5-fc5e-4042-99e1-eff38548e26e" providerId="ADAL" clId="{6D83F870-FBEA-4FD2-990D-8EF9743E0408}" dt="2023-10-25T10:47:31.978" v="836" actId="20577"/>
          <ac:spMkLst>
            <pc:docMk/>
            <pc:sldMk cId="490132078" sldId="446"/>
            <ac:spMk id="2" creationId="{4106DAFF-8A5A-F6C6-8D5A-8089590DF09E}"/>
          </ac:spMkLst>
        </pc:spChg>
        <pc:spChg chg="del">
          <ac:chgData name="Andreas Almpanis" userId="6715bed5-fc5e-4042-99e1-eff38548e26e" providerId="ADAL" clId="{6D83F870-FBEA-4FD2-990D-8EF9743E0408}" dt="2023-10-25T10:47:51.622" v="837" actId="478"/>
          <ac:spMkLst>
            <pc:docMk/>
            <pc:sldMk cId="490132078" sldId="446"/>
            <ac:spMk id="3" creationId="{DEB4E239-F398-1722-9724-357ECCB7645E}"/>
          </ac:spMkLst>
        </pc:spChg>
      </pc:sldChg>
      <pc:sldChg chg="modSp add mod ord">
        <pc:chgData name="Andreas Almpanis" userId="6715bed5-fc5e-4042-99e1-eff38548e26e" providerId="ADAL" clId="{6D83F870-FBEA-4FD2-990D-8EF9743E0408}" dt="2023-10-25T10:50:55.643" v="865" actId="6549"/>
        <pc:sldMkLst>
          <pc:docMk/>
          <pc:sldMk cId="1128843398" sldId="447"/>
        </pc:sldMkLst>
        <pc:spChg chg="mod">
          <ac:chgData name="Andreas Almpanis" userId="6715bed5-fc5e-4042-99e1-eff38548e26e" providerId="ADAL" clId="{6D83F870-FBEA-4FD2-990D-8EF9743E0408}" dt="2023-10-25T10:49:15.642" v="845" actId="20577"/>
          <ac:spMkLst>
            <pc:docMk/>
            <pc:sldMk cId="1128843398" sldId="447"/>
            <ac:spMk id="2" creationId="{0FC3A59E-3B9E-D2EA-BF23-34CC9820AB1A}"/>
          </ac:spMkLst>
        </pc:spChg>
        <pc:spChg chg="mod">
          <ac:chgData name="Andreas Almpanis" userId="6715bed5-fc5e-4042-99e1-eff38548e26e" providerId="ADAL" clId="{6D83F870-FBEA-4FD2-990D-8EF9743E0408}" dt="2023-10-25T10:49:28.244" v="846"/>
          <ac:spMkLst>
            <pc:docMk/>
            <pc:sldMk cId="1128843398" sldId="447"/>
            <ac:spMk id="3" creationId="{FFDC3225-5F6B-D3DE-1AC2-07987133C96E}"/>
          </ac:spMkLst>
        </pc:spChg>
        <pc:spChg chg="mod">
          <ac:chgData name="Andreas Almpanis" userId="6715bed5-fc5e-4042-99e1-eff38548e26e" providerId="ADAL" clId="{6D83F870-FBEA-4FD2-990D-8EF9743E0408}" dt="2023-10-25T10:50:55.643" v="865" actId="6549"/>
          <ac:spMkLst>
            <pc:docMk/>
            <pc:sldMk cId="1128843398" sldId="447"/>
            <ac:spMk id="4" creationId="{B9766346-A5D9-FB81-A81B-CF56726DA305}"/>
          </ac:spMkLst>
        </pc:spChg>
      </pc:sldChg>
      <pc:sldChg chg="modSp mod">
        <pc:chgData name="Andreas Almpanis" userId="6715bed5-fc5e-4042-99e1-eff38548e26e" providerId="ADAL" clId="{6D83F870-FBEA-4FD2-990D-8EF9743E0408}" dt="2023-10-25T10:51:28.700" v="875" actId="6549"/>
        <pc:sldMkLst>
          <pc:docMk/>
          <pc:sldMk cId="288106837" sldId="448"/>
        </pc:sldMkLst>
        <pc:spChg chg="mod">
          <ac:chgData name="Andreas Almpanis" userId="6715bed5-fc5e-4042-99e1-eff38548e26e" providerId="ADAL" clId="{6D83F870-FBEA-4FD2-990D-8EF9743E0408}" dt="2023-10-25T10:50:24.236" v="859" actId="20577"/>
          <ac:spMkLst>
            <pc:docMk/>
            <pc:sldMk cId="288106837" sldId="448"/>
            <ac:spMk id="2" creationId="{0FC3A59E-3B9E-D2EA-BF23-34CC9820AB1A}"/>
          </ac:spMkLst>
        </pc:spChg>
        <pc:spChg chg="mod">
          <ac:chgData name="Andreas Almpanis" userId="6715bed5-fc5e-4042-99e1-eff38548e26e" providerId="ADAL" clId="{6D83F870-FBEA-4FD2-990D-8EF9743E0408}" dt="2023-10-25T10:50:34.576" v="860"/>
          <ac:spMkLst>
            <pc:docMk/>
            <pc:sldMk cId="288106837" sldId="448"/>
            <ac:spMk id="3" creationId="{FFDC3225-5F6B-D3DE-1AC2-07987133C96E}"/>
          </ac:spMkLst>
        </pc:spChg>
        <pc:spChg chg="mod">
          <ac:chgData name="Andreas Almpanis" userId="6715bed5-fc5e-4042-99e1-eff38548e26e" providerId="ADAL" clId="{6D83F870-FBEA-4FD2-990D-8EF9743E0408}" dt="2023-10-25T10:51:28.700" v="875" actId="6549"/>
          <ac:spMkLst>
            <pc:docMk/>
            <pc:sldMk cId="288106837" sldId="448"/>
            <ac:spMk id="4" creationId="{B9766346-A5D9-FB81-A81B-CF56726DA305}"/>
          </ac:spMkLst>
        </pc:spChg>
      </pc:sldChg>
      <pc:sldChg chg="modSp mod">
        <pc:chgData name="Andreas Almpanis" userId="6715bed5-fc5e-4042-99e1-eff38548e26e" providerId="ADAL" clId="{6D83F870-FBEA-4FD2-990D-8EF9743E0408}" dt="2023-10-25T10:52:12.302" v="885" actId="6549"/>
        <pc:sldMkLst>
          <pc:docMk/>
          <pc:sldMk cId="2714440042" sldId="449"/>
        </pc:sldMkLst>
        <pc:spChg chg="mod">
          <ac:chgData name="Andreas Almpanis" userId="6715bed5-fc5e-4042-99e1-eff38548e26e" providerId="ADAL" clId="{6D83F870-FBEA-4FD2-990D-8EF9743E0408}" dt="2023-10-25T10:51:43.447" v="877" actId="20577"/>
          <ac:spMkLst>
            <pc:docMk/>
            <pc:sldMk cId="2714440042" sldId="449"/>
            <ac:spMk id="2" creationId="{0FC3A59E-3B9E-D2EA-BF23-34CC9820AB1A}"/>
          </ac:spMkLst>
        </pc:spChg>
        <pc:spChg chg="mod">
          <ac:chgData name="Andreas Almpanis" userId="6715bed5-fc5e-4042-99e1-eff38548e26e" providerId="ADAL" clId="{6D83F870-FBEA-4FD2-990D-8EF9743E0408}" dt="2023-10-25T10:51:55.758" v="878"/>
          <ac:spMkLst>
            <pc:docMk/>
            <pc:sldMk cId="2714440042" sldId="449"/>
            <ac:spMk id="3" creationId="{FFDC3225-5F6B-D3DE-1AC2-07987133C96E}"/>
          </ac:spMkLst>
        </pc:spChg>
        <pc:spChg chg="mod">
          <ac:chgData name="Andreas Almpanis" userId="6715bed5-fc5e-4042-99e1-eff38548e26e" providerId="ADAL" clId="{6D83F870-FBEA-4FD2-990D-8EF9743E0408}" dt="2023-10-25T10:52:12.302" v="885" actId="6549"/>
          <ac:spMkLst>
            <pc:docMk/>
            <pc:sldMk cId="2714440042" sldId="449"/>
            <ac:spMk id="4" creationId="{B9766346-A5D9-FB81-A81B-CF56726DA305}"/>
          </ac:spMkLst>
        </pc:spChg>
      </pc:sldChg>
      <pc:sldChg chg="modSp mod">
        <pc:chgData name="Andreas Almpanis" userId="6715bed5-fc5e-4042-99e1-eff38548e26e" providerId="ADAL" clId="{6D83F870-FBEA-4FD2-990D-8EF9743E0408}" dt="2023-10-25T10:54:11.071" v="907" actId="20577"/>
        <pc:sldMkLst>
          <pc:docMk/>
          <pc:sldMk cId="3210560658" sldId="450"/>
        </pc:sldMkLst>
        <pc:spChg chg="mod">
          <ac:chgData name="Andreas Almpanis" userId="6715bed5-fc5e-4042-99e1-eff38548e26e" providerId="ADAL" clId="{6D83F870-FBEA-4FD2-990D-8EF9743E0408}" dt="2023-10-25T10:52:30.646" v="887" actId="20577"/>
          <ac:spMkLst>
            <pc:docMk/>
            <pc:sldMk cId="3210560658" sldId="450"/>
            <ac:spMk id="2" creationId="{0FC3A59E-3B9E-D2EA-BF23-34CC9820AB1A}"/>
          </ac:spMkLst>
        </pc:spChg>
        <pc:spChg chg="mod">
          <ac:chgData name="Andreas Almpanis" userId="6715bed5-fc5e-4042-99e1-eff38548e26e" providerId="ADAL" clId="{6D83F870-FBEA-4FD2-990D-8EF9743E0408}" dt="2023-10-25T10:52:43.344" v="888"/>
          <ac:spMkLst>
            <pc:docMk/>
            <pc:sldMk cId="3210560658" sldId="450"/>
            <ac:spMk id="3" creationId="{FFDC3225-5F6B-D3DE-1AC2-07987133C96E}"/>
          </ac:spMkLst>
        </pc:spChg>
        <pc:spChg chg="mod">
          <ac:chgData name="Andreas Almpanis" userId="6715bed5-fc5e-4042-99e1-eff38548e26e" providerId="ADAL" clId="{6D83F870-FBEA-4FD2-990D-8EF9743E0408}" dt="2023-10-25T10:54:11.071" v="907" actId="20577"/>
          <ac:spMkLst>
            <pc:docMk/>
            <pc:sldMk cId="3210560658" sldId="450"/>
            <ac:spMk id="4" creationId="{B9766346-A5D9-FB81-A81B-CF56726DA305}"/>
          </ac:spMkLst>
        </pc:spChg>
      </pc:sldChg>
      <pc:sldChg chg="modSp mod">
        <pc:chgData name="Andreas Almpanis" userId="6715bed5-fc5e-4042-99e1-eff38548e26e" providerId="ADAL" clId="{6D83F870-FBEA-4FD2-990D-8EF9743E0408}" dt="2023-10-25T10:54:07.402" v="906" actId="6549"/>
        <pc:sldMkLst>
          <pc:docMk/>
          <pc:sldMk cId="128772088" sldId="451"/>
        </pc:sldMkLst>
        <pc:spChg chg="mod">
          <ac:chgData name="Andreas Almpanis" userId="6715bed5-fc5e-4042-99e1-eff38548e26e" providerId="ADAL" clId="{6D83F870-FBEA-4FD2-990D-8EF9743E0408}" dt="2023-10-25T10:53:40.224" v="900" actId="20577"/>
          <ac:spMkLst>
            <pc:docMk/>
            <pc:sldMk cId="128772088" sldId="451"/>
            <ac:spMk id="2" creationId="{0FC3A59E-3B9E-D2EA-BF23-34CC9820AB1A}"/>
          </ac:spMkLst>
        </pc:spChg>
        <pc:spChg chg="mod">
          <ac:chgData name="Andreas Almpanis" userId="6715bed5-fc5e-4042-99e1-eff38548e26e" providerId="ADAL" clId="{6D83F870-FBEA-4FD2-990D-8EF9743E0408}" dt="2023-10-25T10:53:51.357" v="901"/>
          <ac:spMkLst>
            <pc:docMk/>
            <pc:sldMk cId="128772088" sldId="451"/>
            <ac:spMk id="3" creationId="{FFDC3225-5F6B-D3DE-1AC2-07987133C96E}"/>
          </ac:spMkLst>
        </pc:spChg>
        <pc:spChg chg="mod">
          <ac:chgData name="Andreas Almpanis" userId="6715bed5-fc5e-4042-99e1-eff38548e26e" providerId="ADAL" clId="{6D83F870-FBEA-4FD2-990D-8EF9743E0408}" dt="2023-10-25T10:54:07.402" v="906" actId="6549"/>
          <ac:spMkLst>
            <pc:docMk/>
            <pc:sldMk cId="128772088" sldId="451"/>
            <ac:spMk id="4" creationId="{B9766346-A5D9-FB81-A81B-CF56726DA305}"/>
          </ac:spMkLst>
        </pc:spChg>
      </pc:sldChg>
      <pc:sldChg chg="modSp mod">
        <pc:chgData name="Andreas Almpanis" userId="6715bed5-fc5e-4042-99e1-eff38548e26e" providerId="ADAL" clId="{6D83F870-FBEA-4FD2-990D-8EF9743E0408}" dt="2023-10-25T10:54:58.827" v="917" actId="6549"/>
        <pc:sldMkLst>
          <pc:docMk/>
          <pc:sldMk cId="2248088556" sldId="452"/>
        </pc:sldMkLst>
        <pc:spChg chg="mod">
          <ac:chgData name="Andreas Almpanis" userId="6715bed5-fc5e-4042-99e1-eff38548e26e" providerId="ADAL" clId="{6D83F870-FBEA-4FD2-990D-8EF9743E0408}" dt="2023-10-25T10:54:27.059" v="909" actId="20577"/>
          <ac:spMkLst>
            <pc:docMk/>
            <pc:sldMk cId="2248088556" sldId="452"/>
            <ac:spMk id="2" creationId="{0FC3A59E-3B9E-D2EA-BF23-34CC9820AB1A}"/>
          </ac:spMkLst>
        </pc:spChg>
        <pc:spChg chg="mod">
          <ac:chgData name="Andreas Almpanis" userId="6715bed5-fc5e-4042-99e1-eff38548e26e" providerId="ADAL" clId="{6D83F870-FBEA-4FD2-990D-8EF9743E0408}" dt="2023-10-25T10:54:42.081" v="910"/>
          <ac:spMkLst>
            <pc:docMk/>
            <pc:sldMk cId="2248088556" sldId="452"/>
            <ac:spMk id="3" creationId="{FFDC3225-5F6B-D3DE-1AC2-07987133C96E}"/>
          </ac:spMkLst>
        </pc:spChg>
        <pc:spChg chg="mod">
          <ac:chgData name="Andreas Almpanis" userId="6715bed5-fc5e-4042-99e1-eff38548e26e" providerId="ADAL" clId="{6D83F870-FBEA-4FD2-990D-8EF9743E0408}" dt="2023-10-25T10:54:58.827" v="917" actId="6549"/>
          <ac:spMkLst>
            <pc:docMk/>
            <pc:sldMk cId="2248088556" sldId="452"/>
            <ac:spMk id="4" creationId="{B9766346-A5D9-FB81-A81B-CF56726DA305}"/>
          </ac:spMkLst>
        </pc:spChg>
      </pc:sldChg>
      <pc:sldChg chg="modSp mod">
        <pc:chgData name="Andreas Almpanis" userId="6715bed5-fc5e-4042-99e1-eff38548e26e" providerId="ADAL" clId="{6D83F870-FBEA-4FD2-990D-8EF9743E0408}" dt="2023-10-25T10:55:40.739" v="927" actId="20577"/>
        <pc:sldMkLst>
          <pc:docMk/>
          <pc:sldMk cId="3002898051" sldId="453"/>
        </pc:sldMkLst>
        <pc:spChg chg="mod">
          <ac:chgData name="Andreas Almpanis" userId="6715bed5-fc5e-4042-99e1-eff38548e26e" providerId="ADAL" clId="{6D83F870-FBEA-4FD2-990D-8EF9743E0408}" dt="2023-10-25T10:55:11.232" v="919" actId="20577"/>
          <ac:spMkLst>
            <pc:docMk/>
            <pc:sldMk cId="3002898051" sldId="453"/>
            <ac:spMk id="2" creationId="{0FC3A59E-3B9E-D2EA-BF23-34CC9820AB1A}"/>
          </ac:spMkLst>
        </pc:spChg>
        <pc:spChg chg="mod">
          <ac:chgData name="Andreas Almpanis" userId="6715bed5-fc5e-4042-99e1-eff38548e26e" providerId="ADAL" clId="{6D83F870-FBEA-4FD2-990D-8EF9743E0408}" dt="2023-10-25T10:55:22.156" v="920"/>
          <ac:spMkLst>
            <pc:docMk/>
            <pc:sldMk cId="3002898051" sldId="453"/>
            <ac:spMk id="3" creationId="{FFDC3225-5F6B-D3DE-1AC2-07987133C96E}"/>
          </ac:spMkLst>
        </pc:spChg>
        <pc:spChg chg="mod">
          <ac:chgData name="Andreas Almpanis" userId="6715bed5-fc5e-4042-99e1-eff38548e26e" providerId="ADAL" clId="{6D83F870-FBEA-4FD2-990D-8EF9743E0408}" dt="2023-10-25T10:55:40.739" v="927" actId="20577"/>
          <ac:spMkLst>
            <pc:docMk/>
            <pc:sldMk cId="3002898051" sldId="453"/>
            <ac:spMk id="4" creationId="{B9766346-A5D9-FB81-A81B-CF56726DA305}"/>
          </ac:spMkLst>
        </pc:spChg>
      </pc:sldChg>
      <pc:sldChg chg="modSp mod">
        <pc:chgData name="Andreas Almpanis" userId="6715bed5-fc5e-4042-99e1-eff38548e26e" providerId="ADAL" clId="{6D83F870-FBEA-4FD2-990D-8EF9743E0408}" dt="2023-10-25T11:21:27.076" v="934" actId="20577"/>
        <pc:sldMkLst>
          <pc:docMk/>
          <pc:sldMk cId="2867661624" sldId="454"/>
        </pc:sldMkLst>
        <pc:spChg chg="mod">
          <ac:chgData name="Andreas Almpanis" userId="6715bed5-fc5e-4042-99e1-eff38548e26e" providerId="ADAL" clId="{6D83F870-FBEA-4FD2-990D-8EF9743E0408}" dt="2023-10-25T11:19:02.174" v="932"/>
          <ac:spMkLst>
            <pc:docMk/>
            <pc:sldMk cId="2867661624" sldId="454"/>
            <ac:spMk id="2" creationId="{4106DAFF-8A5A-F6C6-8D5A-8089590DF09E}"/>
          </ac:spMkLst>
        </pc:spChg>
        <pc:spChg chg="mod">
          <ac:chgData name="Andreas Almpanis" userId="6715bed5-fc5e-4042-99e1-eff38548e26e" providerId="ADAL" clId="{6D83F870-FBEA-4FD2-990D-8EF9743E0408}" dt="2023-10-25T11:21:27.076" v="934" actId="20577"/>
          <ac:spMkLst>
            <pc:docMk/>
            <pc:sldMk cId="2867661624" sldId="454"/>
            <ac:spMk id="3" creationId="{DEB4E239-F398-1722-9724-357ECCB7645E}"/>
          </ac:spMkLst>
        </pc:spChg>
      </pc:sldChg>
      <pc:sldChg chg="modSp mod">
        <pc:chgData name="Andreas Almpanis" userId="6715bed5-fc5e-4042-99e1-eff38548e26e" providerId="ADAL" clId="{6D83F870-FBEA-4FD2-990D-8EF9743E0408}" dt="2023-10-25T11:22:07.888" v="938" actId="6549"/>
        <pc:sldMkLst>
          <pc:docMk/>
          <pc:sldMk cId="1050024952" sldId="455"/>
        </pc:sldMkLst>
        <pc:spChg chg="mod">
          <ac:chgData name="Andreas Almpanis" userId="6715bed5-fc5e-4042-99e1-eff38548e26e" providerId="ADAL" clId="{6D83F870-FBEA-4FD2-990D-8EF9743E0408}" dt="2023-10-25T11:22:07.888" v="938" actId="6549"/>
          <ac:spMkLst>
            <pc:docMk/>
            <pc:sldMk cId="1050024952" sldId="455"/>
            <ac:spMk id="2" creationId="{4106DAFF-8A5A-F6C6-8D5A-8089590DF09E}"/>
          </ac:spMkLst>
        </pc:spChg>
      </pc:sldChg>
      <pc:sldChg chg="modSp mod">
        <pc:chgData name="Andreas Almpanis" userId="6715bed5-fc5e-4042-99e1-eff38548e26e" providerId="ADAL" clId="{6D83F870-FBEA-4FD2-990D-8EF9743E0408}" dt="2023-10-25T11:23:36.349" v="951" actId="6549"/>
        <pc:sldMkLst>
          <pc:docMk/>
          <pc:sldMk cId="2124521185" sldId="456"/>
        </pc:sldMkLst>
        <pc:spChg chg="mod">
          <ac:chgData name="Andreas Almpanis" userId="6715bed5-fc5e-4042-99e1-eff38548e26e" providerId="ADAL" clId="{6D83F870-FBEA-4FD2-990D-8EF9743E0408}" dt="2023-10-25T11:23:21.193" v="946" actId="20577"/>
          <ac:spMkLst>
            <pc:docMk/>
            <pc:sldMk cId="2124521185" sldId="456"/>
            <ac:spMk id="2" creationId="{0FC3A59E-3B9E-D2EA-BF23-34CC9820AB1A}"/>
          </ac:spMkLst>
        </pc:spChg>
        <pc:spChg chg="mod">
          <ac:chgData name="Andreas Almpanis" userId="6715bed5-fc5e-4042-99e1-eff38548e26e" providerId="ADAL" clId="{6D83F870-FBEA-4FD2-990D-8EF9743E0408}" dt="2023-10-25T11:23:16.357" v="942"/>
          <ac:spMkLst>
            <pc:docMk/>
            <pc:sldMk cId="2124521185" sldId="456"/>
            <ac:spMk id="3" creationId="{FFDC3225-5F6B-D3DE-1AC2-07987133C96E}"/>
          </ac:spMkLst>
        </pc:spChg>
        <pc:spChg chg="mod">
          <ac:chgData name="Andreas Almpanis" userId="6715bed5-fc5e-4042-99e1-eff38548e26e" providerId="ADAL" clId="{6D83F870-FBEA-4FD2-990D-8EF9743E0408}" dt="2023-10-25T11:23:36.349" v="951" actId="6549"/>
          <ac:spMkLst>
            <pc:docMk/>
            <pc:sldMk cId="2124521185" sldId="456"/>
            <ac:spMk id="4" creationId="{B9766346-A5D9-FB81-A81B-CF56726DA305}"/>
          </ac:spMkLst>
        </pc:spChg>
      </pc:sldChg>
      <pc:sldChg chg="modSp mod">
        <pc:chgData name="Andreas Almpanis" userId="6715bed5-fc5e-4042-99e1-eff38548e26e" providerId="ADAL" clId="{6D83F870-FBEA-4FD2-990D-8EF9743E0408}" dt="2023-10-25T11:24:18.694" v="960" actId="6549"/>
        <pc:sldMkLst>
          <pc:docMk/>
          <pc:sldMk cId="2109955447" sldId="457"/>
        </pc:sldMkLst>
        <pc:spChg chg="mod">
          <ac:chgData name="Andreas Almpanis" userId="6715bed5-fc5e-4042-99e1-eff38548e26e" providerId="ADAL" clId="{6D83F870-FBEA-4FD2-990D-8EF9743E0408}" dt="2023-10-25T11:23:48.919" v="953" actId="20577"/>
          <ac:spMkLst>
            <pc:docMk/>
            <pc:sldMk cId="2109955447" sldId="457"/>
            <ac:spMk id="2" creationId="{0FC3A59E-3B9E-D2EA-BF23-34CC9820AB1A}"/>
          </ac:spMkLst>
        </pc:spChg>
        <pc:spChg chg="mod">
          <ac:chgData name="Andreas Almpanis" userId="6715bed5-fc5e-4042-99e1-eff38548e26e" providerId="ADAL" clId="{6D83F870-FBEA-4FD2-990D-8EF9743E0408}" dt="2023-10-25T11:24:00.916" v="954"/>
          <ac:spMkLst>
            <pc:docMk/>
            <pc:sldMk cId="2109955447" sldId="457"/>
            <ac:spMk id="3" creationId="{FFDC3225-5F6B-D3DE-1AC2-07987133C96E}"/>
          </ac:spMkLst>
        </pc:spChg>
        <pc:spChg chg="mod">
          <ac:chgData name="Andreas Almpanis" userId="6715bed5-fc5e-4042-99e1-eff38548e26e" providerId="ADAL" clId="{6D83F870-FBEA-4FD2-990D-8EF9743E0408}" dt="2023-10-25T11:24:18.694" v="960" actId="6549"/>
          <ac:spMkLst>
            <pc:docMk/>
            <pc:sldMk cId="2109955447" sldId="457"/>
            <ac:spMk id="4" creationId="{B9766346-A5D9-FB81-A81B-CF56726DA305}"/>
          </ac:spMkLst>
        </pc:spChg>
      </pc:sldChg>
      <pc:sldChg chg="modSp mod">
        <pc:chgData name="Andreas Almpanis" userId="6715bed5-fc5e-4042-99e1-eff38548e26e" providerId="ADAL" clId="{6D83F870-FBEA-4FD2-990D-8EF9743E0408}" dt="2023-10-25T11:25:09.502" v="972" actId="6549"/>
        <pc:sldMkLst>
          <pc:docMk/>
          <pc:sldMk cId="3118598146" sldId="458"/>
        </pc:sldMkLst>
        <pc:spChg chg="mod">
          <ac:chgData name="Andreas Almpanis" userId="6715bed5-fc5e-4042-99e1-eff38548e26e" providerId="ADAL" clId="{6D83F870-FBEA-4FD2-990D-8EF9743E0408}" dt="2023-10-25T11:24:34.550" v="962" actId="20577"/>
          <ac:spMkLst>
            <pc:docMk/>
            <pc:sldMk cId="3118598146" sldId="458"/>
            <ac:spMk id="2" creationId="{0FC3A59E-3B9E-D2EA-BF23-34CC9820AB1A}"/>
          </ac:spMkLst>
        </pc:spChg>
        <pc:spChg chg="mod">
          <ac:chgData name="Andreas Almpanis" userId="6715bed5-fc5e-4042-99e1-eff38548e26e" providerId="ADAL" clId="{6D83F870-FBEA-4FD2-990D-8EF9743E0408}" dt="2023-10-25T11:24:44.876" v="963"/>
          <ac:spMkLst>
            <pc:docMk/>
            <pc:sldMk cId="3118598146" sldId="458"/>
            <ac:spMk id="3" creationId="{FFDC3225-5F6B-D3DE-1AC2-07987133C96E}"/>
          </ac:spMkLst>
        </pc:spChg>
        <pc:spChg chg="mod">
          <ac:chgData name="Andreas Almpanis" userId="6715bed5-fc5e-4042-99e1-eff38548e26e" providerId="ADAL" clId="{6D83F870-FBEA-4FD2-990D-8EF9743E0408}" dt="2023-10-25T11:25:09.502" v="972" actId="6549"/>
          <ac:spMkLst>
            <pc:docMk/>
            <pc:sldMk cId="3118598146" sldId="458"/>
            <ac:spMk id="4" creationId="{B9766346-A5D9-FB81-A81B-CF56726DA305}"/>
          </ac:spMkLst>
        </pc:spChg>
      </pc:sldChg>
      <pc:sldChg chg="modSp mod">
        <pc:chgData name="Andreas Almpanis" userId="6715bed5-fc5e-4042-99e1-eff38548e26e" providerId="ADAL" clId="{6D83F870-FBEA-4FD2-990D-8EF9743E0408}" dt="2023-10-25T11:25:56.367" v="983" actId="6549"/>
        <pc:sldMkLst>
          <pc:docMk/>
          <pc:sldMk cId="2191971867" sldId="459"/>
        </pc:sldMkLst>
        <pc:spChg chg="mod">
          <ac:chgData name="Andreas Almpanis" userId="6715bed5-fc5e-4042-99e1-eff38548e26e" providerId="ADAL" clId="{6D83F870-FBEA-4FD2-990D-8EF9743E0408}" dt="2023-10-25T11:25:26.360" v="974" actId="20577"/>
          <ac:spMkLst>
            <pc:docMk/>
            <pc:sldMk cId="2191971867" sldId="459"/>
            <ac:spMk id="2" creationId="{0FC3A59E-3B9E-D2EA-BF23-34CC9820AB1A}"/>
          </ac:spMkLst>
        </pc:spChg>
        <pc:spChg chg="mod">
          <ac:chgData name="Andreas Almpanis" userId="6715bed5-fc5e-4042-99e1-eff38548e26e" providerId="ADAL" clId="{6D83F870-FBEA-4FD2-990D-8EF9743E0408}" dt="2023-10-25T11:25:37.333" v="975"/>
          <ac:spMkLst>
            <pc:docMk/>
            <pc:sldMk cId="2191971867" sldId="459"/>
            <ac:spMk id="3" creationId="{FFDC3225-5F6B-D3DE-1AC2-07987133C96E}"/>
          </ac:spMkLst>
        </pc:spChg>
        <pc:spChg chg="mod">
          <ac:chgData name="Andreas Almpanis" userId="6715bed5-fc5e-4042-99e1-eff38548e26e" providerId="ADAL" clId="{6D83F870-FBEA-4FD2-990D-8EF9743E0408}" dt="2023-10-25T11:25:56.367" v="983" actId="6549"/>
          <ac:spMkLst>
            <pc:docMk/>
            <pc:sldMk cId="2191971867" sldId="459"/>
            <ac:spMk id="4" creationId="{B9766346-A5D9-FB81-A81B-CF56726DA305}"/>
          </ac:spMkLst>
        </pc:spChg>
      </pc:sldChg>
      <pc:sldChg chg="modSp mod">
        <pc:chgData name="Andreas Almpanis" userId="6715bed5-fc5e-4042-99e1-eff38548e26e" providerId="ADAL" clId="{6D83F870-FBEA-4FD2-990D-8EF9743E0408}" dt="2023-10-25T11:26:40.551" v="993" actId="6549"/>
        <pc:sldMkLst>
          <pc:docMk/>
          <pc:sldMk cId="421659722" sldId="460"/>
        </pc:sldMkLst>
        <pc:spChg chg="mod">
          <ac:chgData name="Andreas Almpanis" userId="6715bed5-fc5e-4042-99e1-eff38548e26e" providerId="ADAL" clId="{6D83F870-FBEA-4FD2-990D-8EF9743E0408}" dt="2023-10-25T11:26:08.889" v="985" actId="20577"/>
          <ac:spMkLst>
            <pc:docMk/>
            <pc:sldMk cId="421659722" sldId="460"/>
            <ac:spMk id="2" creationId="{0FC3A59E-3B9E-D2EA-BF23-34CC9820AB1A}"/>
          </ac:spMkLst>
        </pc:spChg>
        <pc:spChg chg="mod">
          <ac:chgData name="Andreas Almpanis" userId="6715bed5-fc5e-4042-99e1-eff38548e26e" providerId="ADAL" clId="{6D83F870-FBEA-4FD2-990D-8EF9743E0408}" dt="2023-10-25T11:26:24.677" v="986"/>
          <ac:spMkLst>
            <pc:docMk/>
            <pc:sldMk cId="421659722" sldId="460"/>
            <ac:spMk id="3" creationId="{FFDC3225-5F6B-D3DE-1AC2-07987133C96E}"/>
          </ac:spMkLst>
        </pc:spChg>
        <pc:spChg chg="mod">
          <ac:chgData name="Andreas Almpanis" userId="6715bed5-fc5e-4042-99e1-eff38548e26e" providerId="ADAL" clId="{6D83F870-FBEA-4FD2-990D-8EF9743E0408}" dt="2023-10-25T11:26:40.551" v="993" actId="6549"/>
          <ac:spMkLst>
            <pc:docMk/>
            <pc:sldMk cId="421659722" sldId="460"/>
            <ac:spMk id="4" creationId="{B9766346-A5D9-FB81-A81B-CF56726DA305}"/>
          </ac:spMkLst>
        </pc:spChg>
      </pc:sldChg>
      <pc:sldChg chg="modSp mod">
        <pc:chgData name="Andreas Almpanis" userId="6715bed5-fc5e-4042-99e1-eff38548e26e" providerId="ADAL" clId="{6D83F870-FBEA-4FD2-990D-8EF9743E0408}" dt="2023-10-25T11:27:16.496" v="1001" actId="6549"/>
        <pc:sldMkLst>
          <pc:docMk/>
          <pc:sldMk cId="2113343858" sldId="461"/>
        </pc:sldMkLst>
        <pc:spChg chg="mod">
          <ac:chgData name="Andreas Almpanis" userId="6715bed5-fc5e-4042-99e1-eff38548e26e" providerId="ADAL" clId="{6D83F870-FBEA-4FD2-990D-8EF9743E0408}" dt="2023-10-25T11:26:51.394" v="995" actId="20577"/>
          <ac:spMkLst>
            <pc:docMk/>
            <pc:sldMk cId="2113343858" sldId="461"/>
            <ac:spMk id="2" creationId="{0FC3A59E-3B9E-D2EA-BF23-34CC9820AB1A}"/>
          </ac:spMkLst>
        </pc:spChg>
        <pc:spChg chg="mod">
          <ac:chgData name="Andreas Almpanis" userId="6715bed5-fc5e-4042-99e1-eff38548e26e" providerId="ADAL" clId="{6D83F870-FBEA-4FD2-990D-8EF9743E0408}" dt="2023-10-25T11:27:02.915" v="996"/>
          <ac:spMkLst>
            <pc:docMk/>
            <pc:sldMk cId="2113343858" sldId="461"/>
            <ac:spMk id="3" creationId="{FFDC3225-5F6B-D3DE-1AC2-07987133C96E}"/>
          </ac:spMkLst>
        </pc:spChg>
        <pc:spChg chg="mod">
          <ac:chgData name="Andreas Almpanis" userId="6715bed5-fc5e-4042-99e1-eff38548e26e" providerId="ADAL" clId="{6D83F870-FBEA-4FD2-990D-8EF9743E0408}" dt="2023-10-25T11:27:16.496" v="1001" actId="6549"/>
          <ac:spMkLst>
            <pc:docMk/>
            <pc:sldMk cId="2113343858" sldId="461"/>
            <ac:spMk id="4" creationId="{B9766346-A5D9-FB81-A81B-CF56726DA305}"/>
          </ac:spMkLst>
        </pc:spChg>
      </pc:sldChg>
      <pc:sldChg chg="modSp mod">
        <pc:chgData name="Andreas Almpanis" userId="6715bed5-fc5e-4042-99e1-eff38548e26e" providerId="ADAL" clId="{6D83F870-FBEA-4FD2-990D-8EF9743E0408}" dt="2023-10-25T11:27:54.789" v="1011" actId="6549"/>
        <pc:sldMkLst>
          <pc:docMk/>
          <pc:sldMk cId="4013939193" sldId="462"/>
        </pc:sldMkLst>
        <pc:spChg chg="mod">
          <ac:chgData name="Andreas Almpanis" userId="6715bed5-fc5e-4042-99e1-eff38548e26e" providerId="ADAL" clId="{6D83F870-FBEA-4FD2-990D-8EF9743E0408}" dt="2023-10-25T11:27:27.540" v="1003" actId="20577"/>
          <ac:spMkLst>
            <pc:docMk/>
            <pc:sldMk cId="4013939193" sldId="462"/>
            <ac:spMk id="2" creationId="{0FC3A59E-3B9E-D2EA-BF23-34CC9820AB1A}"/>
          </ac:spMkLst>
        </pc:spChg>
        <pc:spChg chg="mod">
          <ac:chgData name="Andreas Almpanis" userId="6715bed5-fc5e-4042-99e1-eff38548e26e" providerId="ADAL" clId="{6D83F870-FBEA-4FD2-990D-8EF9743E0408}" dt="2023-10-25T11:27:38.276" v="1004"/>
          <ac:spMkLst>
            <pc:docMk/>
            <pc:sldMk cId="4013939193" sldId="462"/>
            <ac:spMk id="3" creationId="{FFDC3225-5F6B-D3DE-1AC2-07987133C96E}"/>
          </ac:spMkLst>
        </pc:spChg>
        <pc:spChg chg="mod">
          <ac:chgData name="Andreas Almpanis" userId="6715bed5-fc5e-4042-99e1-eff38548e26e" providerId="ADAL" clId="{6D83F870-FBEA-4FD2-990D-8EF9743E0408}" dt="2023-10-25T11:27:54.789" v="1011" actId="6549"/>
          <ac:spMkLst>
            <pc:docMk/>
            <pc:sldMk cId="4013939193" sldId="462"/>
            <ac:spMk id="4" creationId="{B9766346-A5D9-FB81-A81B-CF56726DA305}"/>
          </ac:spMkLst>
        </pc:spChg>
      </pc:sldChg>
      <pc:sldChg chg="modSp mod">
        <pc:chgData name="Andreas Almpanis" userId="6715bed5-fc5e-4042-99e1-eff38548e26e" providerId="ADAL" clId="{6D83F870-FBEA-4FD2-990D-8EF9743E0408}" dt="2023-10-25T11:28:45.020" v="1027" actId="6549"/>
        <pc:sldMkLst>
          <pc:docMk/>
          <pc:sldMk cId="755096025" sldId="463"/>
        </pc:sldMkLst>
        <pc:spChg chg="mod">
          <ac:chgData name="Andreas Almpanis" userId="6715bed5-fc5e-4042-99e1-eff38548e26e" providerId="ADAL" clId="{6D83F870-FBEA-4FD2-990D-8EF9743E0408}" dt="2023-10-25T11:28:23.779" v="1014" actId="20577"/>
          <ac:spMkLst>
            <pc:docMk/>
            <pc:sldMk cId="755096025" sldId="463"/>
            <ac:spMk id="2" creationId="{0FC3A59E-3B9E-D2EA-BF23-34CC9820AB1A}"/>
          </ac:spMkLst>
        </pc:spChg>
        <pc:spChg chg="mod">
          <ac:chgData name="Andreas Almpanis" userId="6715bed5-fc5e-4042-99e1-eff38548e26e" providerId="ADAL" clId="{6D83F870-FBEA-4FD2-990D-8EF9743E0408}" dt="2023-10-25T11:28:21.475" v="1012"/>
          <ac:spMkLst>
            <pc:docMk/>
            <pc:sldMk cId="755096025" sldId="463"/>
            <ac:spMk id="3" creationId="{FFDC3225-5F6B-D3DE-1AC2-07987133C96E}"/>
          </ac:spMkLst>
        </pc:spChg>
        <pc:spChg chg="mod">
          <ac:chgData name="Andreas Almpanis" userId="6715bed5-fc5e-4042-99e1-eff38548e26e" providerId="ADAL" clId="{6D83F870-FBEA-4FD2-990D-8EF9743E0408}" dt="2023-10-25T11:28:45.020" v="1027" actId="6549"/>
          <ac:spMkLst>
            <pc:docMk/>
            <pc:sldMk cId="755096025" sldId="463"/>
            <ac:spMk id="4" creationId="{B9766346-A5D9-FB81-A81B-CF56726DA305}"/>
          </ac:spMkLst>
        </pc:spChg>
      </pc:sldChg>
      <pc:sldChg chg="modSp mod">
        <pc:chgData name="Andreas Almpanis" userId="6715bed5-fc5e-4042-99e1-eff38548e26e" providerId="ADAL" clId="{6D83F870-FBEA-4FD2-990D-8EF9743E0408}" dt="2023-10-25T11:29:24.571" v="1034" actId="20577"/>
        <pc:sldMkLst>
          <pc:docMk/>
          <pc:sldMk cId="414963377" sldId="464"/>
        </pc:sldMkLst>
        <pc:spChg chg="mod">
          <ac:chgData name="Andreas Almpanis" userId="6715bed5-fc5e-4042-99e1-eff38548e26e" providerId="ADAL" clId="{6D83F870-FBEA-4FD2-990D-8EF9743E0408}" dt="2023-10-25T11:28:56.133" v="1029" actId="20577"/>
          <ac:spMkLst>
            <pc:docMk/>
            <pc:sldMk cId="414963377" sldId="464"/>
            <ac:spMk id="2" creationId="{0FC3A59E-3B9E-D2EA-BF23-34CC9820AB1A}"/>
          </ac:spMkLst>
        </pc:spChg>
        <pc:spChg chg="mod">
          <ac:chgData name="Andreas Almpanis" userId="6715bed5-fc5e-4042-99e1-eff38548e26e" providerId="ADAL" clId="{6D83F870-FBEA-4FD2-990D-8EF9743E0408}" dt="2023-10-25T11:29:06.579" v="1030"/>
          <ac:spMkLst>
            <pc:docMk/>
            <pc:sldMk cId="414963377" sldId="464"/>
            <ac:spMk id="3" creationId="{FFDC3225-5F6B-D3DE-1AC2-07987133C96E}"/>
          </ac:spMkLst>
        </pc:spChg>
        <pc:spChg chg="mod">
          <ac:chgData name="Andreas Almpanis" userId="6715bed5-fc5e-4042-99e1-eff38548e26e" providerId="ADAL" clId="{6D83F870-FBEA-4FD2-990D-8EF9743E0408}" dt="2023-10-25T11:29:24.571" v="1034" actId="20577"/>
          <ac:spMkLst>
            <pc:docMk/>
            <pc:sldMk cId="414963377" sldId="464"/>
            <ac:spMk id="4" creationId="{B9766346-A5D9-FB81-A81B-CF56726DA305}"/>
          </ac:spMkLst>
        </pc:spChg>
      </pc:sldChg>
    </pc:docChg>
  </pc:docChgLst>
  <pc:docChgLst>
    <pc:chgData name="Andreas Almpanis" userId="S::aalmpanis@ied.eu::6715bed5-fc5e-4042-99e1-eff38548e26e" providerId="AD" clId="Web-{B52B0C48-DFE1-B606-1F7C-501AFB2C6EA7}"/>
    <pc:docChg chg="sldOrd">
      <pc:chgData name="Andreas Almpanis" userId="S::aalmpanis@ied.eu::6715bed5-fc5e-4042-99e1-eff38548e26e" providerId="AD" clId="Web-{B52B0C48-DFE1-B606-1F7C-501AFB2C6EA7}" dt="2023-11-02T14:19:37.022" v="1"/>
      <pc:docMkLst>
        <pc:docMk/>
      </pc:docMkLst>
      <pc:sldChg chg="ord">
        <pc:chgData name="Andreas Almpanis" userId="S::aalmpanis@ied.eu::6715bed5-fc5e-4042-99e1-eff38548e26e" providerId="AD" clId="Web-{B52B0C48-DFE1-B606-1F7C-501AFB2C6EA7}" dt="2023-11-02T14:19:37.022" v="1"/>
        <pc:sldMkLst>
          <pc:docMk/>
          <pc:sldMk cId="851969566" sldId="264"/>
        </pc:sldMkLst>
      </pc:sldChg>
    </pc:docChg>
  </pc:docChgLst>
  <pc:docChgLst>
    <pc:chgData name="Andreas Almpanis" userId="6715bed5-fc5e-4042-99e1-eff38548e26e" providerId="ADAL" clId="{03B1ABCE-56D0-44B9-8CEA-84A4E9411AE3}"/>
    <pc:docChg chg="undo custSel delSld modSld sldOrd">
      <pc:chgData name="Andreas Almpanis" userId="6715bed5-fc5e-4042-99e1-eff38548e26e" providerId="ADAL" clId="{03B1ABCE-56D0-44B9-8CEA-84A4E9411AE3}" dt="2023-11-02T15:28:41.818" v="584"/>
      <pc:docMkLst>
        <pc:docMk/>
      </pc:docMkLst>
      <pc:sldChg chg="delCm">
        <pc:chgData name="Andreas Almpanis" userId="6715bed5-fc5e-4042-99e1-eff38548e26e" providerId="ADAL" clId="{03B1ABCE-56D0-44B9-8CEA-84A4E9411AE3}" dt="2023-11-02T15:13:15.138" v="1"/>
        <pc:sldMkLst>
          <pc:docMk/>
          <pc:sldMk cId="851969566" sldId="264"/>
        </pc:sldMkLst>
        <pc:extLst>
          <p:ext xmlns:p="http://schemas.openxmlformats.org/presentationml/2006/main" uri="{D6D511B9-2390-475A-947B-AFAB55BFBCF1}">
            <pc226:cmChg xmlns:pc226="http://schemas.microsoft.com/office/powerpoint/2022/06/main/command" chg="del">
              <pc226:chgData name="Andreas Almpanis" userId="6715bed5-fc5e-4042-99e1-eff38548e26e" providerId="ADAL" clId="{03B1ABCE-56D0-44B9-8CEA-84A4E9411AE3}" dt="2023-11-02T15:13:15.138" v="1"/>
              <pc2:cmMkLst xmlns:pc2="http://schemas.microsoft.com/office/powerpoint/2019/9/main/command">
                <pc:docMk/>
                <pc:sldMk cId="851969566" sldId="264"/>
                <pc2:cmMk id="{2AF771F7-DDAE-499B-9B74-4B9D2A4683A7}"/>
              </pc2:cmMkLst>
            </pc226:cmChg>
          </p:ext>
        </pc:extLst>
      </pc:sldChg>
      <pc:sldChg chg="modSp mod">
        <pc:chgData name="Andreas Almpanis" userId="6715bed5-fc5e-4042-99e1-eff38548e26e" providerId="ADAL" clId="{03B1ABCE-56D0-44B9-8CEA-84A4E9411AE3}" dt="2023-11-02T15:26:32.140" v="555" actId="20577"/>
        <pc:sldMkLst>
          <pc:docMk/>
          <pc:sldMk cId="2542664314" sldId="415"/>
        </pc:sldMkLst>
        <pc:spChg chg="mod">
          <ac:chgData name="Andreas Almpanis" userId="6715bed5-fc5e-4042-99e1-eff38548e26e" providerId="ADAL" clId="{03B1ABCE-56D0-44B9-8CEA-84A4E9411AE3}" dt="2023-11-02T15:26:32.140" v="555" actId="20577"/>
          <ac:spMkLst>
            <pc:docMk/>
            <pc:sldMk cId="2542664314" sldId="415"/>
            <ac:spMk id="2" creationId="{4106DAFF-8A5A-F6C6-8D5A-8089590DF09E}"/>
          </ac:spMkLst>
        </pc:spChg>
      </pc:sldChg>
      <pc:sldChg chg="modSp mod">
        <pc:chgData name="Andreas Almpanis" userId="6715bed5-fc5e-4042-99e1-eff38548e26e" providerId="ADAL" clId="{03B1ABCE-56D0-44B9-8CEA-84A4E9411AE3}" dt="2023-11-02T15:13:50.411" v="15" actId="20577"/>
        <pc:sldMkLst>
          <pc:docMk/>
          <pc:sldMk cId="1136976979" sldId="428"/>
        </pc:sldMkLst>
        <pc:spChg chg="mod">
          <ac:chgData name="Andreas Almpanis" userId="6715bed5-fc5e-4042-99e1-eff38548e26e" providerId="ADAL" clId="{03B1ABCE-56D0-44B9-8CEA-84A4E9411AE3}" dt="2023-11-02T15:13:50.411" v="15" actId="20577"/>
          <ac:spMkLst>
            <pc:docMk/>
            <pc:sldMk cId="1136976979" sldId="428"/>
            <ac:spMk id="2" creationId="{4106DAFF-8A5A-F6C6-8D5A-8089590DF09E}"/>
          </ac:spMkLst>
        </pc:spChg>
      </pc:sldChg>
      <pc:sldChg chg="modSp mod">
        <pc:chgData name="Andreas Almpanis" userId="6715bed5-fc5e-4042-99e1-eff38548e26e" providerId="ADAL" clId="{03B1ABCE-56D0-44B9-8CEA-84A4E9411AE3}" dt="2023-11-02T15:15:20.367" v="34" actId="27636"/>
        <pc:sldMkLst>
          <pc:docMk/>
          <pc:sldMk cId="2691260820" sldId="445"/>
        </pc:sldMkLst>
        <pc:spChg chg="mod">
          <ac:chgData name="Andreas Almpanis" userId="6715bed5-fc5e-4042-99e1-eff38548e26e" providerId="ADAL" clId="{03B1ABCE-56D0-44B9-8CEA-84A4E9411AE3}" dt="2023-11-02T15:15:20.367" v="34" actId="27636"/>
          <ac:spMkLst>
            <pc:docMk/>
            <pc:sldMk cId="2691260820" sldId="445"/>
            <ac:spMk id="2" creationId="{4106DAFF-8A5A-F6C6-8D5A-8089590DF09E}"/>
          </ac:spMkLst>
        </pc:spChg>
      </pc:sldChg>
      <pc:sldChg chg="modSp mod">
        <pc:chgData name="Andreas Almpanis" userId="6715bed5-fc5e-4042-99e1-eff38548e26e" providerId="ADAL" clId="{03B1ABCE-56D0-44B9-8CEA-84A4E9411AE3}" dt="2023-11-02T15:23:05.153" v="474" actId="20577"/>
        <pc:sldMkLst>
          <pc:docMk/>
          <pc:sldMk cId="490132078" sldId="446"/>
        </pc:sldMkLst>
        <pc:spChg chg="mod">
          <ac:chgData name="Andreas Almpanis" userId="6715bed5-fc5e-4042-99e1-eff38548e26e" providerId="ADAL" clId="{03B1ABCE-56D0-44B9-8CEA-84A4E9411AE3}" dt="2023-11-02T15:23:05.153" v="474" actId="20577"/>
          <ac:spMkLst>
            <pc:docMk/>
            <pc:sldMk cId="490132078" sldId="446"/>
            <ac:spMk id="2" creationId="{4106DAFF-8A5A-F6C6-8D5A-8089590DF09E}"/>
          </ac:spMkLst>
        </pc:spChg>
      </pc:sldChg>
      <pc:sldChg chg="addSp modSp mod delCm">
        <pc:chgData name="Andreas Almpanis" userId="6715bed5-fc5e-4042-99e1-eff38548e26e" providerId="ADAL" clId="{03B1ABCE-56D0-44B9-8CEA-84A4E9411AE3}" dt="2023-11-02T15:26:09.709" v="548" actId="14100"/>
        <pc:sldMkLst>
          <pc:docMk/>
          <pc:sldMk cId="2867661624" sldId="454"/>
        </pc:sldMkLst>
        <pc:spChg chg="mod">
          <ac:chgData name="Andreas Almpanis" userId="6715bed5-fc5e-4042-99e1-eff38548e26e" providerId="ADAL" clId="{03B1ABCE-56D0-44B9-8CEA-84A4E9411AE3}" dt="2023-11-02T15:26:09.709" v="548" actId="14100"/>
          <ac:spMkLst>
            <pc:docMk/>
            <pc:sldMk cId="2867661624" sldId="454"/>
            <ac:spMk id="3" creationId="{DEB4E239-F398-1722-9724-357ECCB7645E}"/>
          </ac:spMkLst>
        </pc:spChg>
        <pc:spChg chg="add mod">
          <ac:chgData name="Andreas Almpanis" userId="6715bed5-fc5e-4042-99e1-eff38548e26e" providerId="ADAL" clId="{03B1ABCE-56D0-44B9-8CEA-84A4E9411AE3}" dt="2023-11-02T15:25:52.118" v="546" actId="20577"/>
          <ac:spMkLst>
            <pc:docMk/>
            <pc:sldMk cId="2867661624" sldId="454"/>
            <ac:spMk id="4" creationId="{8E48F8C0-A6B6-4EDF-10C6-97C1CB4665FC}"/>
          </ac:spMkLst>
        </pc:spChg>
        <pc:extLst>
          <p:ext xmlns:p="http://schemas.openxmlformats.org/presentationml/2006/main" uri="{D6D511B9-2390-475A-947B-AFAB55BFBCF1}">
            <pc226:cmChg xmlns:pc226="http://schemas.microsoft.com/office/powerpoint/2022/06/main/command" chg="del">
              <pc226:chgData name="Andreas Almpanis" userId="6715bed5-fc5e-4042-99e1-eff38548e26e" providerId="ADAL" clId="{03B1ABCE-56D0-44B9-8CEA-84A4E9411AE3}" dt="2023-11-02T15:25:59.780" v="547"/>
              <pc2:cmMkLst xmlns:pc2="http://schemas.microsoft.com/office/powerpoint/2019/9/main/command">
                <pc:docMk/>
                <pc:sldMk cId="2867661624" sldId="454"/>
                <pc2:cmMk id="{E8080671-EA48-42FD-AC6C-36E6BEE06C97}"/>
              </pc2:cmMkLst>
            </pc226:cmChg>
          </p:ext>
        </pc:extLst>
      </pc:sldChg>
      <pc:sldChg chg="modSp mod">
        <pc:chgData name="Andreas Almpanis" userId="6715bed5-fc5e-4042-99e1-eff38548e26e" providerId="ADAL" clId="{03B1ABCE-56D0-44B9-8CEA-84A4E9411AE3}" dt="2023-11-02T15:27:44.651" v="564" actId="20577"/>
        <pc:sldMkLst>
          <pc:docMk/>
          <pc:sldMk cId="1353150011" sldId="465"/>
        </pc:sldMkLst>
        <pc:spChg chg="mod">
          <ac:chgData name="Andreas Almpanis" userId="6715bed5-fc5e-4042-99e1-eff38548e26e" providerId="ADAL" clId="{03B1ABCE-56D0-44B9-8CEA-84A4E9411AE3}" dt="2023-11-02T15:27:44.651" v="564" actId="20577"/>
          <ac:spMkLst>
            <pc:docMk/>
            <pc:sldMk cId="1353150011" sldId="465"/>
            <ac:spMk id="2" creationId="{4106DAFF-8A5A-F6C6-8D5A-8089590DF09E}"/>
          </ac:spMkLst>
        </pc:spChg>
      </pc:sldChg>
      <pc:sldChg chg="modSp mod">
        <pc:chgData name="Andreas Almpanis" userId="6715bed5-fc5e-4042-99e1-eff38548e26e" providerId="ADAL" clId="{03B1ABCE-56D0-44B9-8CEA-84A4E9411AE3}" dt="2023-11-02T15:28:17.997" v="579" actId="20577"/>
        <pc:sldMkLst>
          <pc:docMk/>
          <pc:sldMk cId="2469412130" sldId="477"/>
        </pc:sldMkLst>
        <pc:spChg chg="mod">
          <ac:chgData name="Andreas Almpanis" userId="6715bed5-fc5e-4042-99e1-eff38548e26e" providerId="ADAL" clId="{03B1ABCE-56D0-44B9-8CEA-84A4E9411AE3}" dt="2023-11-02T15:28:17.997" v="579" actId="20577"/>
          <ac:spMkLst>
            <pc:docMk/>
            <pc:sldMk cId="2469412130" sldId="477"/>
            <ac:spMk id="2" creationId="{4106DAFF-8A5A-F6C6-8D5A-8089590DF09E}"/>
          </ac:spMkLst>
        </pc:spChg>
      </pc:sldChg>
      <pc:sldChg chg="modSp mod">
        <pc:chgData name="Andreas Almpanis" userId="6715bed5-fc5e-4042-99e1-eff38548e26e" providerId="ADAL" clId="{03B1ABCE-56D0-44B9-8CEA-84A4E9411AE3}" dt="2023-11-02T15:13:26.262" v="7" actId="27636"/>
        <pc:sldMkLst>
          <pc:docMk/>
          <pc:sldMk cId="1051724019" sldId="488"/>
        </pc:sldMkLst>
        <pc:spChg chg="mod">
          <ac:chgData name="Andreas Almpanis" userId="6715bed5-fc5e-4042-99e1-eff38548e26e" providerId="ADAL" clId="{03B1ABCE-56D0-44B9-8CEA-84A4E9411AE3}" dt="2023-11-02T15:13:26.262" v="7" actId="27636"/>
          <ac:spMkLst>
            <pc:docMk/>
            <pc:sldMk cId="1051724019" sldId="488"/>
            <ac:spMk id="2" creationId="{4106DAFF-8A5A-F6C6-8D5A-8089590DF09E}"/>
          </ac:spMkLst>
        </pc:spChg>
      </pc:sldChg>
      <pc:sldChg chg="delCm modNotesTx">
        <pc:chgData name="Andreas Almpanis" userId="6715bed5-fc5e-4042-99e1-eff38548e26e" providerId="ADAL" clId="{03B1ABCE-56D0-44B9-8CEA-84A4E9411AE3}" dt="2023-11-02T15:14:40.037" v="21"/>
        <pc:sldMkLst>
          <pc:docMk/>
          <pc:sldMk cId="2168618902" sldId="489"/>
        </pc:sldMkLst>
        <pc:extLst>
          <p:ext xmlns:p="http://schemas.openxmlformats.org/presentationml/2006/main" uri="{D6D511B9-2390-475A-947B-AFAB55BFBCF1}">
            <pc226:cmChg xmlns:pc226="http://schemas.microsoft.com/office/powerpoint/2022/06/main/command" chg="del">
              <pc226:chgData name="Andreas Almpanis" userId="6715bed5-fc5e-4042-99e1-eff38548e26e" providerId="ADAL" clId="{03B1ABCE-56D0-44B9-8CEA-84A4E9411AE3}" dt="2023-11-02T15:14:40.037" v="21"/>
              <pc2:cmMkLst xmlns:pc2="http://schemas.microsoft.com/office/powerpoint/2019/9/main/command">
                <pc:docMk/>
                <pc:sldMk cId="2168618902" sldId="489"/>
                <pc2:cmMk id="{787D7F7E-4A4E-43BA-A139-17D7D8B4F311}"/>
              </pc2:cmMkLst>
            </pc226:cmChg>
          </p:ext>
        </pc:extLst>
      </pc:sldChg>
      <pc:sldChg chg="modSp mod">
        <pc:chgData name="Andreas Almpanis" userId="6715bed5-fc5e-4042-99e1-eff38548e26e" providerId="ADAL" clId="{03B1ABCE-56D0-44B9-8CEA-84A4E9411AE3}" dt="2023-11-02T15:14:53.123" v="26" actId="20577"/>
        <pc:sldMkLst>
          <pc:docMk/>
          <pc:sldMk cId="15191392" sldId="491"/>
        </pc:sldMkLst>
        <pc:spChg chg="mod">
          <ac:chgData name="Andreas Almpanis" userId="6715bed5-fc5e-4042-99e1-eff38548e26e" providerId="ADAL" clId="{03B1ABCE-56D0-44B9-8CEA-84A4E9411AE3}" dt="2023-11-02T15:14:53.123" v="26" actId="20577"/>
          <ac:spMkLst>
            <pc:docMk/>
            <pc:sldMk cId="15191392" sldId="491"/>
            <ac:spMk id="2" creationId="{4106DAFF-8A5A-F6C6-8D5A-8089590DF09E}"/>
          </ac:spMkLst>
        </pc:spChg>
      </pc:sldChg>
      <pc:sldChg chg="addSp delSp modSp mod delCm modNotesTx">
        <pc:chgData name="Andreas Almpanis" userId="6715bed5-fc5e-4042-99e1-eff38548e26e" providerId="ADAL" clId="{03B1ABCE-56D0-44B9-8CEA-84A4E9411AE3}" dt="2023-11-02T15:22:34.580" v="467" actId="20577"/>
        <pc:sldMkLst>
          <pc:docMk/>
          <pc:sldMk cId="2686987884" sldId="492"/>
        </pc:sldMkLst>
        <pc:spChg chg="add mod">
          <ac:chgData name="Andreas Almpanis" userId="6715bed5-fc5e-4042-99e1-eff38548e26e" providerId="ADAL" clId="{03B1ABCE-56D0-44B9-8CEA-84A4E9411AE3}" dt="2023-11-02T15:20:33.632" v="217" actId="20577"/>
          <ac:spMkLst>
            <pc:docMk/>
            <pc:sldMk cId="2686987884" sldId="492"/>
            <ac:spMk id="6" creationId="{F51BA051-FB61-FC21-2AA1-5BCCE20262F8}"/>
          </ac:spMkLst>
        </pc:spChg>
        <pc:picChg chg="add del mod">
          <ac:chgData name="Andreas Almpanis" userId="6715bed5-fc5e-4042-99e1-eff38548e26e" providerId="ADAL" clId="{03B1ABCE-56D0-44B9-8CEA-84A4E9411AE3}" dt="2023-11-02T15:17:10.305" v="38"/>
          <ac:picMkLst>
            <pc:docMk/>
            <pc:sldMk cId="2686987884" sldId="492"/>
            <ac:picMk id="4" creationId="{1E538F93-5547-BDA4-82D9-B19D8279AD56}"/>
          </ac:picMkLst>
        </pc:picChg>
        <pc:picChg chg="add del mod">
          <ac:chgData name="Andreas Almpanis" userId="6715bed5-fc5e-4042-99e1-eff38548e26e" providerId="ADAL" clId="{03B1ABCE-56D0-44B9-8CEA-84A4E9411AE3}" dt="2023-11-02T15:20:15.971" v="202" actId="478"/>
          <ac:picMkLst>
            <pc:docMk/>
            <pc:sldMk cId="2686987884" sldId="492"/>
            <ac:picMk id="5" creationId="{56D0C97D-6D66-D03E-F431-DA8C327DE657}"/>
          </ac:picMkLst>
        </pc:picChg>
        <pc:extLst>
          <p:ext xmlns:p="http://schemas.openxmlformats.org/presentationml/2006/main" uri="{D6D511B9-2390-475A-947B-AFAB55BFBCF1}">
            <pc226:cmChg xmlns:pc226="http://schemas.microsoft.com/office/powerpoint/2022/06/main/command" chg="del">
              <pc226:chgData name="Andreas Almpanis" userId="6715bed5-fc5e-4042-99e1-eff38548e26e" providerId="ADAL" clId="{03B1ABCE-56D0-44B9-8CEA-84A4E9411AE3}" dt="2023-11-02T15:17:40.007" v="42"/>
              <pc2:cmMkLst xmlns:pc2="http://schemas.microsoft.com/office/powerpoint/2019/9/main/command">
                <pc:docMk/>
                <pc:sldMk cId="2686987884" sldId="492"/>
                <pc2:cmMk id="{7E0E6391-C552-4108-BA0E-3AD0295CEC39}"/>
              </pc2:cmMkLst>
            </pc226:cmChg>
          </p:ext>
        </pc:extLst>
      </pc:sldChg>
      <pc:sldChg chg="delCm modNotesTx">
        <pc:chgData name="Andreas Almpanis" userId="6715bed5-fc5e-4042-99e1-eff38548e26e" providerId="ADAL" clId="{03B1ABCE-56D0-44B9-8CEA-84A4E9411AE3}" dt="2023-11-02T15:23:29.480" v="478"/>
        <pc:sldMkLst>
          <pc:docMk/>
          <pc:sldMk cId="1840004724" sldId="493"/>
        </pc:sldMkLst>
        <pc:extLst>
          <p:ext xmlns:p="http://schemas.openxmlformats.org/presentationml/2006/main" uri="{D6D511B9-2390-475A-947B-AFAB55BFBCF1}">
            <pc226:cmChg xmlns:pc226="http://schemas.microsoft.com/office/powerpoint/2022/06/main/command" chg="del">
              <pc226:chgData name="Andreas Almpanis" userId="6715bed5-fc5e-4042-99e1-eff38548e26e" providerId="ADAL" clId="{03B1ABCE-56D0-44B9-8CEA-84A4E9411AE3}" dt="2023-11-02T15:23:29.480" v="478"/>
              <pc2:cmMkLst xmlns:pc2="http://schemas.microsoft.com/office/powerpoint/2019/9/main/command">
                <pc:docMk/>
                <pc:sldMk cId="1840004724" sldId="493"/>
                <pc2:cmMk id="{A97AFE7C-EF30-450D-86B8-EE6A119A3E73}"/>
              </pc2:cmMkLst>
            </pc226:cmChg>
          </p:ext>
        </pc:extLst>
      </pc:sldChg>
      <pc:sldChg chg="delCm modNotesTx">
        <pc:chgData name="Andreas Almpanis" userId="6715bed5-fc5e-4042-99e1-eff38548e26e" providerId="ADAL" clId="{03B1ABCE-56D0-44B9-8CEA-84A4E9411AE3}" dt="2023-11-02T15:27:22.106" v="559"/>
        <pc:sldMkLst>
          <pc:docMk/>
          <pc:sldMk cId="1310602589" sldId="495"/>
        </pc:sldMkLst>
        <pc:extLst>
          <p:ext xmlns:p="http://schemas.openxmlformats.org/presentationml/2006/main" uri="{D6D511B9-2390-475A-947B-AFAB55BFBCF1}">
            <pc226:cmChg xmlns:pc226="http://schemas.microsoft.com/office/powerpoint/2022/06/main/command" chg="del">
              <pc226:chgData name="Andreas Almpanis" userId="6715bed5-fc5e-4042-99e1-eff38548e26e" providerId="ADAL" clId="{03B1ABCE-56D0-44B9-8CEA-84A4E9411AE3}" dt="2023-11-02T15:27:22.106" v="559"/>
              <pc2:cmMkLst xmlns:pc2="http://schemas.microsoft.com/office/powerpoint/2019/9/main/command">
                <pc:docMk/>
                <pc:sldMk cId="1310602589" sldId="495"/>
                <pc2:cmMk id="{A1F7FE2B-F8A5-4B66-A740-3C08DF423475}"/>
              </pc2:cmMkLst>
            </pc226:cmChg>
          </p:ext>
        </pc:extLst>
      </pc:sldChg>
      <pc:sldChg chg="modSp mod">
        <pc:chgData name="Andreas Almpanis" userId="6715bed5-fc5e-4042-99e1-eff38548e26e" providerId="ADAL" clId="{03B1ABCE-56D0-44B9-8CEA-84A4E9411AE3}" dt="2023-11-02T15:24:08.263" v="485" actId="27636"/>
        <pc:sldMkLst>
          <pc:docMk/>
          <pc:sldMk cId="316193955" sldId="497"/>
        </pc:sldMkLst>
        <pc:spChg chg="mod">
          <ac:chgData name="Andreas Almpanis" userId="6715bed5-fc5e-4042-99e1-eff38548e26e" providerId="ADAL" clId="{03B1ABCE-56D0-44B9-8CEA-84A4E9411AE3}" dt="2023-11-02T15:24:08.263" v="485" actId="27636"/>
          <ac:spMkLst>
            <pc:docMk/>
            <pc:sldMk cId="316193955" sldId="497"/>
            <ac:spMk id="2" creationId="{4106DAFF-8A5A-F6C6-8D5A-8089590DF09E}"/>
          </ac:spMkLst>
        </pc:spChg>
      </pc:sldChg>
      <pc:sldChg chg="modSp mod">
        <pc:chgData name="Andreas Almpanis" userId="6715bed5-fc5e-4042-99e1-eff38548e26e" providerId="ADAL" clId="{03B1ABCE-56D0-44B9-8CEA-84A4E9411AE3}" dt="2023-11-02T15:28:03.344" v="572" actId="27636"/>
        <pc:sldMkLst>
          <pc:docMk/>
          <pc:sldMk cId="1039088963" sldId="498"/>
        </pc:sldMkLst>
        <pc:spChg chg="mod">
          <ac:chgData name="Andreas Almpanis" userId="6715bed5-fc5e-4042-99e1-eff38548e26e" providerId="ADAL" clId="{03B1ABCE-56D0-44B9-8CEA-84A4E9411AE3}" dt="2023-11-02T15:28:03.344" v="572" actId="27636"/>
          <ac:spMkLst>
            <pc:docMk/>
            <pc:sldMk cId="1039088963" sldId="498"/>
            <ac:spMk id="2" creationId="{4106DAFF-8A5A-F6C6-8D5A-8089590DF09E}"/>
          </ac:spMkLst>
        </pc:spChg>
      </pc:sldChg>
      <pc:sldChg chg="delCm modNotesTx">
        <pc:chgData name="Andreas Almpanis" userId="6715bed5-fc5e-4042-99e1-eff38548e26e" providerId="ADAL" clId="{03B1ABCE-56D0-44B9-8CEA-84A4E9411AE3}" dt="2023-11-02T15:28:41.818" v="584"/>
        <pc:sldMkLst>
          <pc:docMk/>
          <pc:sldMk cId="4060538551" sldId="499"/>
        </pc:sldMkLst>
        <pc:extLst>
          <p:ext xmlns:p="http://schemas.openxmlformats.org/presentationml/2006/main" uri="{D6D511B9-2390-475A-947B-AFAB55BFBCF1}">
            <pc226:cmChg xmlns:pc226="http://schemas.microsoft.com/office/powerpoint/2022/06/main/command" chg="del">
              <pc226:chgData name="Andreas Almpanis" userId="6715bed5-fc5e-4042-99e1-eff38548e26e" providerId="ADAL" clId="{03B1ABCE-56D0-44B9-8CEA-84A4E9411AE3}" dt="2023-11-02T15:28:41.818" v="584"/>
              <pc2:cmMkLst xmlns:pc2="http://schemas.microsoft.com/office/powerpoint/2019/9/main/command">
                <pc:docMk/>
                <pc:sldMk cId="4060538551" sldId="499"/>
                <pc2:cmMk id="{0C0D2903-88EA-454C-8927-5BC9778BB698}"/>
              </pc2:cmMkLst>
            </pc226:cmChg>
          </p:ext>
        </pc:extLst>
      </pc:sldChg>
      <pc:sldChg chg="del ord">
        <pc:chgData name="Andreas Almpanis" userId="6715bed5-fc5e-4042-99e1-eff38548e26e" providerId="ADAL" clId="{03B1ABCE-56D0-44B9-8CEA-84A4E9411AE3}" dt="2023-11-02T15:28:29.104" v="582" actId="47"/>
        <pc:sldMkLst>
          <pc:docMk/>
          <pc:sldMk cId="1160249831" sldId="511"/>
        </pc:sldMkLst>
      </pc:sldChg>
      <pc:sldChg chg="del ord delCm">
        <pc:chgData name="Andreas Almpanis" userId="6715bed5-fc5e-4042-99e1-eff38548e26e" providerId="ADAL" clId="{03B1ABCE-56D0-44B9-8CEA-84A4E9411AE3}" dt="2023-11-02T15:23:40.271" v="479" actId="47"/>
        <pc:sldMkLst>
          <pc:docMk/>
          <pc:sldMk cId="2782428001" sldId="511"/>
        </pc:sldMkLst>
        <pc:extLst>
          <p:ext xmlns:p="http://schemas.openxmlformats.org/presentationml/2006/main" uri="{D6D511B9-2390-475A-947B-AFAB55BFBCF1}">
            <pc226:cmChg xmlns:pc226="http://schemas.microsoft.com/office/powerpoint/2022/06/main/command" chg="del">
              <pc226:chgData name="Andreas Almpanis" userId="6715bed5-fc5e-4042-99e1-eff38548e26e" providerId="ADAL" clId="{03B1ABCE-56D0-44B9-8CEA-84A4E9411AE3}" dt="2023-11-02T15:13:09.442" v="0"/>
              <pc2:cmMkLst xmlns:pc2="http://schemas.microsoft.com/office/powerpoint/2019/9/main/command">
                <pc:docMk/>
                <pc:sldMk cId="2782428001" sldId="511"/>
                <pc2:cmMk id="{7FB7B365-7C86-4219-8A4C-7EF5EE90FA05}"/>
              </pc2:cmMkLst>
            </pc226:cmChg>
          </p:ext>
        </pc:extLst>
      </pc:sldChg>
    </pc:docChg>
  </pc:docChgLst>
  <pc:docChgLst>
    <pc:chgData name="Anna Koronioti" userId="52c515b0-fcef-45f3-a603-baee85744390" providerId="ADAL" clId="{B236A766-BED5-4B48-A130-12736AFFB67E}"/>
    <pc:docChg chg="undo custSel addSld delSld modSld modMainMaster">
      <pc:chgData name="Anna Koronioti" userId="52c515b0-fcef-45f3-a603-baee85744390" providerId="ADAL" clId="{B236A766-BED5-4B48-A130-12736AFFB67E}" dt="2023-11-02T14:40:27.364" v="133" actId="403"/>
      <pc:docMkLst>
        <pc:docMk/>
      </pc:docMkLst>
      <pc:sldChg chg="del">
        <pc:chgData name="Anna Koronioti" userId="52c515b0-fcef-45f3-a603-baee85744390" providerId="ADAL" clId="{B236A766-BED5-4B48-A130-12736AFFB67E}" dt="2023-11-01T13:20:42.942" v="9" actId="47"/>
        <pc:sldMkLst>
          <pc:docMk/>
          <pc:sldMk cId="2126119726" sldId="263"/>
        </pc:sldMkLst>
      </pc:sldChg>
      <pc:sldChg chg="modSp mod addCm modCm">
        <pc:chgData name="Anna Koronioti" userId="52c515b0-fcef-45f3-a603-baee85744390" providerId="ADAL" clId="{B236A766-BED5-4B48-A130-12736AFFB67E}" dt="2023-11-02T14:39:56.929" v="124" actId="2062"/>
        <pc:sldMkLst>
          <pc:docMk/>
          <pc:sldMk cId="851969566" sldId="264"/>
        </pc:sldMkLst>
        <pc:graphicFrameChg chg="modGraphic">
          <ac:chgData name="Anna Koronioti" userId="52c515b0-fcef-45f3-a603-baee85744390" providerId="ADAL" clId="{B236A766-BED5-4B48-A130-12736AFFB67E}" dt="2023-11-02T14:39:56.929" v="124" actId="2062"/>
          <ac:graphicFrameMkLst>
            <pc:docMk/>
            <pc:sldMk cId="851969566" sldId="264"/>
            <ac:graphicFrameMk id="6" creationId="{9060AC61-543D-E13A-4B79-0005AE9FBF3A}"/>
          </ac:graphicFrameMkLst>
        </pc:graphicFrameChg>
        <pc:extLst>
          <p:ext xmlns:p="http://schemas.openxmlformats.org/presentationml/2006/main" uri="{D6D511B9-2390-475A-947B-AFAB55BFBCF1}">
            <pc226:cmChg xmlns:pc226="http://schemas.microsoft.com/office/powerpoint/2022/06/main/command" chg="add">
              <pc226:chgData name="Anna Koronioti" userId="52c515b0-fcef-45f3-a603-baee85744390" providerId="ADAL" clId="{B236A766-BED5-4B48-A130-12736AFFB67E}" dt="2023-11-01T13:51:40.041" v="109"/>
              <pc2:cmMkLst xmlns:pc2="http://schemas.microsoft.com/office/powerpoint/2019/9/main/command">
                <pc:docMk/>
                <pc:sldMk cId="851969566" sldId="264"/>
                <pc2:cmMk id="{2AF771F7-DDAE-499B-9B74-4B9D2A4683A7}"/>
              </pc2:cmMkLst>
              <pc226:cmRplyChg chg="add">
                <pc226:chgData name="Anna Koronioti" userId="52c515b0-fcef-45f3-a603-baee85744390" providerId="ADAL" clId="{B236A766-BED5-4B48-A130-12736AFFB67E}" dt="2023-11-01T13:51:40.041" v="109"/>
                <pc2:cmRplyMkLst xmlns:pc2="http://schemas.microsoft.com/office/powerpoint/2019/9/main/command">
                  <pc:docMk/>
                  <pc:sldMk cId="851969566" sldId="264"/>
                  <pc2:cmMk id="{2AF771F7-DDAE-499B-9B74-4B9D2A4683A7}"/>
                  <pc2:cmRplyMk id="{CEB3D74A-5126-488C-8439-40436F6DA5C3}"/>
                </pc2:cmRplyMkLst>
              </pc226:cmRplyChg>
            </pc226:cmChg>
          </p:ext>
        </pc:extLst>
      </pc:sldChg>
      <pc:sldChg chg="modSp mod">
        <pc:chgData name="Anna Koronioti" userId="52c515b0-fcef-45f3-a603-baee85744390" providerId="ADAL" clId="{B236A766-BED5-4B48-A130-12736AFFB67E}" dt="2023-11-01T13:22:47.119" v="27" actId="1076"/>
        <pc:sldMkLst>
          <pc:docMk/>
          <pc:sldMk cId="590740492" sldId="265"/>
        </pc:sldMkLst>
        <pc:spChg chg="mod">
          <ac:chgData name="Anna Koronioti" userId="52c515b0-fcef-45f3-a603-baee85744390" providerId="ADAL" clId="{B236A766-BED5-4B48-A130-12736AFFB67E}" dt="2023-11-01T13:22:47.119" v="27" actId="1076"/>
          <ac:spMkLst>
            <pc:docMk/>
            <pc:sldMk cId="590740492" sldId="265"/>
            <ac:spMk id="2" creationId="{0FC3A59E-3B9E-D2EA-BF23-34CC9820AB1A}"/>
          </ac:spMkLst>
        </pc:spChg>
        <pc:spChg chg="mod">
          <ac:chgData name="Anna Koronioti" userId="52c515b0-fcef-45f3-a603-baee85744390" providerId="ADAL" clId="{B236A766-BED5-4B48-A130-12736AFFB67E}" dt="2023-11-01T13:22:44.502" v="26" actId="1076"/>
          <ac:spMkLst>
            <pc:docMk/>
            <pc:sldMk cId="590740492" sldId="265"/>
            <ac:spMk id="4" creationId="{B9766346-A5D9-FB81-A81B-CF56726DA305}"/>
          </ac:spMkLst>
        </pc:spChg>
      </pc:sldChg>
      <pc:sldChg chg="modSp mod">
        <pc:chgData name="Anna Koronioti" userId="52c515b0-fcef-45f3-a603-baee85744390" providerId="ADAL" clId="{B236A766-BED5-4B48-A130-12736AFFB67E}" dt="2023-11-01T13:22:04.641" v="23" actId="20577"/>
        <pc:sldMkLst>
          <pc:docMk/>
          <pc:sldMk cId="651373028" sldId="401"/>
        </pc:sldMkLst>
        <pc:spChg chg="mod">
          <ac:chgData name="Anna Koronioti" userId="52c515b0-fcef-45f3-a603-baee85744390" providerId="ADAL" clId="{B236A766-BED5-4B48-A130-12736AFFB67E}" dt="2023-11-01T13:22:04.641" v="23" actId="20577"/>
          <ac:spMkLst>
            <pc:docMk/>
            <pc:sldMk cId="651373028" sldId="401"/>
            <ac:spMk id="2" creationId="{11C637AD-59C6-AE58-3D2A-BF60812F2BB2}"/>
          </ac:spMkLst>
        </pc:spChg>
      </pc:sldChg>
      <pc:sldChg chg="modSp mod">
        <pc:chgData name="Anna Koronioti" userId="52c515b0-fcef-45f3-a603-baee85744390" providerId="ADAL" clId="{B236A766-BED5-4B48-A130-12736AFFB67E}" dt="2023-11-01T13:28:42.792" v="53" actId="1076"/>
        <pc:sldMkLst>
          <pc:docMk/>
          <pc:sldMk cId="3853407045" sldId="402"/>
        </pc:sldMkLst>
        <pc:spChg chg="mod">
          <ac:chgData name="Anna Koronioti" userId="52c515b0-fcef-45f3-a603-baee85744390" providerId="ADAL" clId="{B236A766-BED5-4B48-A130-12736AFFB67E}" dt="2023-11-01T13:28:42.792" v="53" actId="1076"/>
          <ac:spMkLst>
            <pc:docMk/>
            <pc:sldMk cId="3853407045" sldId="402"/>
            <ac:spMk id="2" creationId="{0FC3A59E-3B9E-D2EA-BF23-34CC9820AB1A}"/>
          </ac:spMkLst>
        </pc:spChg>
        <pc:spChg chg="mod">
          <ac:chgData name="Anna Koronioti" userId="52c515b0-fcef-45f3-a603-baee85744390" providerId="ADAL" clId="{B236A766-BED5-4B48-A130-12736AFFB67E}" dt="2023-11-01T13:28:42.792" v="53" actId="1076"/>
          <ac:spMkLst>
            <pc:docMk/>
            <pc:sldMk cId="3853407045" sldId="402"/>
            <ac:spMk id="4" creationId="{B9766346-A5D9-FB81-A81B-CF56726DA305}"/>
          </ac:spMkLst>
        </pc:spChg>
      </pc:sldChg>
      <pc:sldChg chg="modSp mod">
        <pc:chgData name="Anna Koronioti" userId="52c515b0-fcef-45f3-a603-baee85744390" providerId="ADAL" clId="{B236A766-BED5-4B48-A130-12736AFFB67E}" dt="2023-11-01T13:32:22.114" v="70" actId="1076"/>
        <pc:sldMkLst>
          <pc:docMk/>
          <pc:sldMk cId="2725336109" sldId="403"/>
        </pc:sldMkLst>
        <pc:spChg chg="mod">
          <ac:chgData name="Anna Koronioti" userId="52c515b0-fcef-45f3-a603-baee85744390" providerId="ADAL" clId="{B236A766-BED5-4B48-A130-12736AFFB67E}" dt="2023-11-01T13:32:22.114" v="70" actId="1076"/>
          <ac:spMkLst>
            <pc:docMk/>
            <pc:sldMk cId="2725336109" sldId="403"/>
            <ac:spMk id="2" creationId="{0FC3A59E-3B9E-D2EA-BF23-34CC9820AB1A}"/>
          </ac:spMkLst>
        </pc:spChg>
        <pc:spChg chg="mod">
          <ac:chgData name="Anna Koronioti" userId="52c515b0-fcef-45f3-a603-baee85744390" providerId="ADAL" clId="{B236A766-BED5-4B48-A130-12736AFFB67E}" dt="2023-11-01T13:32:22.114" v="70" actId="1076"/>
          <ac:spMkLst>
            <pc:docMk/>
            <pc:sldMk cId="2725336109" sldId="403"/>
            <ac:spMk id="4" creationId="{B9766346-A5D9-FB81-A81B-CF56726DA305}"/>
          </ac:spMkLst>
        </pc:spChg>
      </pc:sldChg>
      <pc:sldChg chg="modSp mod">
        <pc:chgData name="Anna Koronioti" userId="52c515b0-fcef-45f3-a603-baee85744390" providerId="ADAL" clId="{B236A766-BED5-4B48-A130-12736AFFB67E}" dt="2023-11-01T13:34:36.842" v="88" actId="1076"/>
        <pc:sldMkLst>
          <pc:docMk/>
          <pc:sldMk cId="2393898492" sldId="404"/>
        </pc:sldMkLst>
        <pc:spChg chg="mod">
          <ac:chgData name="Anna Koronioti" userId="52c515b0-fcef-45f3-a603-baee85744390" providerId="ADAL" clId="{B236A766-BED5-4B48-A130-12736AFFB67E}" dt="2023-11-01T13:34:36.842" v="88" actId="1076"/>
          <ac:spMkLst>
            <pc:docMk/>
            <pc:sldMk cId="2393898492" sldId="404"/>
            <ac:spMk id="2" creationId="{0FC3A59E-3B9E-D2EA-BF23-34CC9820AB1A}"/>
          </ac:spMkLst>
        </pc:spChg>
        <pc:spChg chg="mod">
          <ac:chgData name="Anna Koronioti" userId="52c515b0-fcef-45f3-a603-baee85744390" providerId="ADAL" clId="{B236A766-BED5-4B48-A130-12736AFFB67E}" dt="2023-11-01T13:34:36.842" v="88" actId="1076"/>
          <ac:spMkLst>
            <pc:docMk/>
            <pc:sldMk cId="2393898492" sldId="404"/>
            <ac:spMk id="4" creationId="{B9766346-A5D9-FB81-A81B-CF56726DA305}"/>
          </ac:spMkLst>
        </pc:spChg>
      </pc:sldChg>
      <pc:sldChg chg="modSp mod">
        <pc:chgData name="Anna Koronioti" userId="52c515b0-fcef-45f3-a603-baee85744390" providerId="ADAL" clId="{B236A766-BED5-4B48-A130-12736AFFB67E}" dt="2023-11-01T13:24:26.095" v="30" actId="207"/>
        <pc:sldMkLst>
          <pc:docMk/>
          <pc:sldMk cId="1968159399" sldId="411"/>
        </pc:sldMkLst>
        <pc:spChg chg="mod">
          <ac:chgData name="Anna Koronioti" userId="52c515b0-fcef-45f3-a603-baee85744390" providerId="ADAL" clId="{B236A766-BED5-4B48-A130-12736AFFB67E}" dt="2023-11-01T13:24:16.501" v="29" actId="1076"/>
          <ac:spMkLst>
            <pc:docMk/>
            <pc:sldMk cId="1968159399" sldId="411"/>
            <ac:spMk id="2" creationId="{0FC3A59E-3B9E-D2EA-BF23-34CC9820AB1A}"/>
          </ac:spMkLst>
        </pc:spChg>
        <pc:spChg chg="mod">
          <ac:chgData name="Anna Koronioti" userId="52c515b0-fcef-45f3-a603-baee85744390" providerId="ADAL" clId="{B236A766-BED5-4B48-A130-12736AFFB67E}" dt="2023-11-01T13:24:26.095" v="30" actId="207"/>
          <ac:spMkLst>
            <pc:docMk/>
            <pc:sldMk cId="1968159399" sldId="411"/>
            <ac:spMk id="3" creationId="{FFDC3225-5F6B-D3DE-1AC2-07987133C96E}"/>
          </ac:spMkLst>
        </pc:spChg>
        <pc:spChg chg="mod">
          <ac:chgData name="Anna Koronioti" userId="52c515b0-fcef-45f3-a603-baee85744390" providerId="ADAL" clId="{B236A766-BED5-4B48-A130-12736AFFB67E}" dt="2023-11-01T13:24:16.501" v="29" actId="1076"/>
          <ac:spMkLst>
            <pc:docMk/>
            <pc:sldMk cId="1968159399" sldId="411"/>
            <ac:spMk id="4" creationId="{B9766346-A5D9-FB81-A81B-CF56726DA305}"/>
          </ac:spMkLst>
        </pc:spChg>
      </pc:sldChg>
      <pc:sldChg chg="modSp mod">
        <pc:chgData name="Anna Koronioti" userId="52c515b0-fcef-45f3-a603-baee85744390" providerId="ADAL" clId="{B236A766-BED5-4B48-A130-12736AFFB67E}" dt="2023-11-01T13:26:24.072" v="32" actId="207"/>
        <pc:sldMkLst>
          <pc:docMk/>
          <pc:sldMk cId="2360701043" sldId="412"/>
        </pc:sldMkLst>
        <pc:spChg chg="mod">
          <ac:chgData name="Anna Koronioti" userId="52c515b0-fcef-45f3-a603-baee85744390" providerId="ADAL" clId="{B236A766-BED5-4B48-A130-12736AFFB67E}" dt="2023-11-01T13:26:21.381" v="31" actId="1076"/>
          <ac:spMkLst>
            <pc:docMk/>
            <pc:sldMk cId="2360701043" sldId="412"/>
            <ac:spMk id="2" creationId="{0FC3A59E-3B9E-D2EA-BF23-34CC9820AB1A}"/>
          </ac:spMkLst>
        </pc:spChg>
        <pc:spChg chg="mod">
          <ac:chgData name="Anna Koronioti" userId="52c515b0-fcef-45f3-a603-baee85744390" providerId="ADAL" clId="{B236A766-BED5-4B48-A130-12736AFFB67E}" dt="2023-11-01T13:26:24.072" v="32" actId="207"/>
          <ac:spMkLst>
            <pc:docMk/>
            <pc:sldMk cId="2360701043" sldId="412"/>
            <ac:spMk id="3" creationId="{FFDC3225-5F6B-D3DE-1AC2-07987133C96E}"/>
          </ac:spMkLst>
        </pc:spChg>
        <pc:spChg chg="mod">
          <ac:chgData name="Anna Koronioti" userId="52c515b0-fcef-45f3-a603-baee85744390" providerId="ADAL" clId="{B236A766-BED5-4B48-A130-12736AFFB67E}" dt="2023-11-01T13:26:21.381" v="31" actId="1076"/>
          <ac:spMkLst>
            <pc:docMk/>
            <pc:sldMk cId="2360701043" sldId="412"/>
            <ac:spMk id="4" creationId="{B9766346-A5D9-FB81-A81B-CF56726DA305}"/>
          </ac:spMkLst>
        </pc:spChg>
      </pc:sldChg>
      <pc:sldChg chg="modSp mod">
        <pc:chgData name="Anna Koronioti" userId="52c515b0-fcef-45f3-a603-baee85744390" providerId="ADAL" clId="{B236A766-BED5-4B48-A130-12736AFFB67E}" dt="2023-11-01T13:26:53.461" v="34" actId="1076"/>
        <pc:sldMkLst>
          <pc:docMk/>
          <pc:sldMk cId="335258723" sldId="413"/>
        </pc:sldMkLst>
        <pc:spChg chg="mod">
          <ac:chgData name="Anna Koronioti" userId="52c515b0-fcef-45f3-a603-baee85744390" providerId="ADAL" clId="{B236A766-BED5-4B48-A130-12736AFFB67E}" dt="2023-11-01T13:26:53.461" v="34" actId="1076"/>
          <ac:spMkLst>
            <pc:docMk/>
            <pc:sldMk cId="335258723" sldId="413"/>
            <ac:spMk id="2" creationId="{0FC3A59E-3B9E-D2EA-BF23-34CC9820AB1A}"/>
          </ac:spMkLst>
        </pc:spChg>
        <pc:spChg chg="mod">
          <ac:chgData name="Anna Koronioti" userId="52c515b0-fcef-45f3-a603-baee85744390" providerId="ADAL" clId="{B236A766-BED5-4B48-A130-12736AFFB67E}" dt="2023-11-01T13:26:53.461" v="34" actId="1076"/>
          <ac:spMkLst>
            <pc:docMk/>
            <pc:sldMk cId="335258723" sldId="413"/>
            <ac:spMk id="3" creationId="{FFDC3225-5F6B-D3DE-1AC2-07987133C96E}"/>
          </ac:spMkLst>
        </pc:spChg>
        <pc:spChg chg="mod">
          <ac:chgData name="Anna Koronioti" userId="52c515b0-fcef-45f3-a603-baee85744390" providerId="ADAL" clId="{B236A766-BED5-4B48-A130-12736AFFB67E}" dt="2023-11-01T13:26:53.461" v="34" actId="1076"/>
          <ac:spMkLst>
            <pc:docMk/>
            <pc:sldMk cId="335258723" sldId="413"/>
            <ac:spMk id="4" creationId="{B9766346-A5D9-FB81-A81B-CF56726DA305}"/>
          </ac:spMkLst>
        </pc:spChg>
      </pc:sldChg>
      <pc:sldChg chg="modSp mod">
        <pc:chgData name="Anna Koronioti" userId="52c515b0-fcef-45f3-a603-baee85744390" providerId="ADAL" clId="{B236A766-BED5-4B48-A130-12736AFFB67E}" dt="2023-11-01T13:26:56.661" v="35" actId="1076"/>
        <pc:sldMkLst>
          <pc:docMk/>
          <pc:sldMk cId="2244273313" sldId="414"/>
        </pc:sldMkLst>
        <pc:spChg chg="mod">
          <ac:chgData name="Anna Koronioti" userId="52c515b0-fcef-45f3-a603-baee85744390" providerId="ADAL" clId="{B236A766-BED5-4B48-A130-12736AFFB67E}" dt="2023-11-01T13:26:56.661" v="35" actId="1076"/>
          <ac:spMkLst>
            <pc:docMk/>
            <pc:sldMk cId="2244273313" sldId="414"/>
            <ac:spMk id="2" creationId="{0FC3A59E-3B9E-D2EA-BF23-34CC9820AB1A}"/>
          </ac:spMkLst>
        </pc:spChg>
        <pc:spChg chg="mod">
          <ac:chgData name="Anna Koronioti" userId="52c515b0-fcef-45f3-a603-baee85744390" providerId="ADAL" clId="{B236A766-BED5-4B48-A130-12736AFFB67E}" dt="2023-11-01T13:26:56.661" v="35" actId="1076"/>
          <ac:spMkLst>
            <pc:docMk/>
            <pc:sldMk cId="2244273313" sldId="414"/>
            <ac:spMk id="3" creationId="{FFDC3225-5F6B-D3DE-1AC2-07987133C96E}"/>
          </ac:spMkLst>
        </pc:spChg>
        <pc:spChg chg="mod">
          <ac:chgData name="Anna Koronioti" userId="52c515b0-fcef-45f3-a603-baee85744390" providerId="ADAL" clId="{B236A766-BED5-4B48-A130-12736AFFB67E}" dt="2023-11-01T13:26:56.661" v="35" actId="1076"/>
          <ac:spMkLst>
            <pc:docMk/>
            <pc:sldMk cId="2244273313" sldId="414"/>
            <ac:spMk id="4" creationId="{B9766346-A5D9-FB81-A81B-CF56726DA305}"/>
          </ac:spMkLst>
        </pc:spChg>
      </pc:sldChg>
      <pc:sldChg chg="modSp mod">
        <pc:chgData name="Anna Koronioti" userId="52c515b0-fcef-45f3-a603-baee85744390" providerId="ADAL" clId="{B236A766-BED5-4B48-A130-12736AFFB67E}" dt="2023-11-01T13:32:47.530" v="72" actId="12789"/>
        <pc:sldMkLst>
          <pc:docMk/>
          <pc:sldMk cId="2542664314" sldId="415"/>
        </pc:sldMkLst>
        <pc:spChg chg="mod">
          <ac:chgData name="Anna Koronioti" userId="52c515b0-fcef-45f3-a603-baee85744390" providerId="ADAL" clId="{B236A766-BED5-4B48-A130-12736AFFB67E}" dt="2023-11-01T13:32:47.530" v="72" actId="12789"/>
          <ac:spMkLst>
            <pc:docMk/>
            <pc:sldMk cId="2542664314" sldId="415"/>
            <ac:spMk id="2" creationId="{4106DAFF-8A5A-F6C6-8D5A-8089590DF09E}"/>
          </ac:spMkLst>
        </pc:spChg>
      </pc:sldChg>
      <pc:sldChg chg="modSp mod">
        <pc:chgData name="Anna Koronioti" userId="52c515b0-fcef-45f3-a603-baee85744390" providerId="ADAL" clId="{B236A766-BED5-4B48-A130-12736AFFB67E}" dt="2023-11-01T13:27:44.321" v="42" actId="12789"/>
        <pc:sldMkLst>
          <pc:docMk/>
          <pc:sldMk cId="2264483409" sldId="427"/>
        </pc:sldMkLst>
        <pc:spChg chg="mod">
          <ac:chgData name="Anna Koronioti" userId="52c515b0-fcef-45f3-a603-baee85744390" providerId="ADAL" clId="{B236A766-BED5-4B48-A130-12736AFFB67E}" dt="2023-11-01T13:27:44.321" v="42" actId="12789"/>
          <ac:spMkLst>
            <pc:docMk/>
            <pc:sldMk cId="2264483409" sldId="427"/>
            <ac:spMk id="2" creationId="{4106DAFF-8A5A-F6C6-8D5A-8089590DF09E}"/>
          </ac:spMkLst>
        </pc:spChg>
      </pc:sldChg>
      <pc:sldChg chg="modSp mod">
        <pc:chgData name="Anna Koronioti" userId="52c515b0-fcef-45f3-a603-baee85744390" providerId="ADAL" clId="{B236A766-BED5-4B48-A130-12736AFFB67E}" dt="2023-11-01T13:27:27.982" v="41" actId="12789"/>
        <pc:sldMkLst>
          <pc:docMk/>
          <pc:sldMk cId="1136976979" sldId="428"/>
        </pc:sldMkLst>
        <pc:spChg chg="mod">
          <ac:chgData name="Anna Koronioti" userId="52c515b0-fcef-45f3-a603-baee85744390" providerId="ADAL" clId="{B236A766-BED5-4B48-A130-12736AFFB67E}" dt="2023-11-01T13:27:27.982" v="41" actId="12789"/>
          <ac:spMkLst>
            <pc:docMk/>
            <pc:sldMk cId="1136976979" sldId="428"/>
            <ac:spMk id="2" creationId="{4106DAFF-8A5A-F6C6-8D5A-8089590DF09E}"/>
          </ac:spMkLst>
        </pc:spChg>
      </pc:sldChg>
      <pc:sldChg chg="modSp mod">
        <pc:chgData name="Anna Koronioti" userId="52c515b0-fcef-45f3-a603-baee85744390" providerId="ADAL" clId="{B236A766-BED5-4B48-A130-12736AFFB67E}" dt="2023-11-01T13:29:09.921" v="55" actId="12789"/>
        <pc:sldMkLst>
          <pc:docMk/>
          <pc:sldMk cId="2691260820" sldId="445"/>
        </pc:sldMkLst>
        <pc:spChg chg="mod">
          <ac:chgData name="Anna Koronioti" userId="52c515b0-fcef-45f3-a603-baee85744390" providerId="ADAL" clId="{B236A766-BED5-4B48-A130-12736AFFB67E}" dt="2023-11-01T13:29:09.921" v="55" actId="12789"/>
          <ac:spMkLst>
            <pc:docMk/>
            <pc:sldMk cId="2691260820" sldId="445"/>
            <ac:spMk id="2" creationId="{4106DAFF-8A5A-F6C6-8D5A-8089590DF09E}"/>
          </ac:spMkLst>
        </pc:spChg>
      </pc:sldChg>
      <pc:sldChg chg="modSp mod">
        <pc:chgData name="Anna Koronioti" userId="52c515b0-fcef-45f3-a603-baee85744390" providerId="ADAL" clId="{B236A766-BED5-4B48-A130-12736AFFB67E}" dt="2023-11-01T13:31:07.201" v="57" actId="12789"/>
        <pc:sldMkLst>
          <pc:docMk/>
          <pc:sldMk cId="490132078" sldId="446"/>
        </pc:sldMkLst>
        <pc:spChg chg="mod">
          <ac:chgData name="Anna Koronioti" userId="52c515b0-fcef-45f3-a603-baee85744390" providerId="ADAL" clId="{B236A766-BED5-4B48-A130-12736AFFB67E}" dt="2023-11-01T13:31:07.201" v="57" actId="12789"/>
          <ac:spMkLst>
            <pc:docMk/>
            <pc:sldMk cId="490132078" sldId="446"/>
            <ac:spMk id="2" creationId="{4106DAFF-8A5A-F6C6-8D5A-8089590DF09E}"/>
          </ac:spMkLst>
        </pc:spChg>
      </pc:sldChg>
      <pc:sldChg chg="addCm">
        <pc:chgData name="Anna Koronioti" userId="52c515b0-fcef-45f3-a603-baee85744390" providerId="ADAL" clId="{B236A766-BED5-4B48-A130-12736AFFB67E}" dt="2023-11-01T13:33:27.597" v="73"/>
        <pc:sldMkLst>
          <pc:docMk/>
          <pc:sldMk cId="2867661624" sldId="454"/>
        </pc:sldMkLst>
        <pc:extLst>
          <p:ext xmlns:p="http://schemas.openxmlformats.org/presentationml/2006/main" uri="{D6D511B9-2390-475A-947B-AFAB55BFBCF1}">
            <pc226:cmChg xmlns:pc226="http://schemas.microsoft.com/office/powerpoint/2022/06/main/command" chg="add">
              <pc226:chgData name="Anna Koronioti" userId="52c515b0-fcef-45f3-a603-baee85744390" providerId="ADAL" clId="{B236A766-BED5-4B48-A130-12736AFFB67E}" dt="2023-11-01T13:33:27.597" v="73"/>
              <pc2:cmMkLst xmlns:pc2="http://schemas.microsoft.com/office/powerpoint/2019/9/main/command">
                <pc:docMk/>
                <pc:sldMk cId="2867661624" sldId="454"/>
                <pc2:cmMk id="{E8080671-EA48-42FD-AC6C-36E6BEE06C97}"/>
              </pc2:cmMkLst>
            </pc226:cmChg>
          </p:ext>
        </pc:extLst>
      </pc:sldChg>
      <pc:sldChg chg="modSp mod">
        <pc:chgData name="Anna Koronioti" userId="52c515b0-fcef-45f3-a603-baee85744390" providerId="ADAL" clId="{B236A766-BED5-4B48-A130-12736AFFB67E}" dt="2023-11-01T13:34:42.253" v="89" actId="12789"/>
        <pc:sldMkLst>
          <pc:docMk/>
          <pc:sldMk cId="1353150011" sldId="465"/>
        </pc:sldMkLst>
        <pc:spChg chg="mod">
          <ac:chgData name="Anna Koronioti" userId="52c515b0-fcef-45f3-a603-baee85744390" providerId="ADAL" clId="{B236A766-BED5-4B48-A130-12736AFFB67E}" dt="2023-11-01T13:34:42.253" v="89" actId="12789"/>
          <ac:spMkLst>
            <pc:docMk/>
            <pc:sldMk cId="1353150011" sldId="465"/>
            <ac:spMk id="2" creationId="{4106DAFF-8A5A-F6C6-8D5A-8089590DF09E}"/>
          </ac:spMkLst>
        </pc:spChg>
      </pc:sldChg>
      <pc:sldChg chg="modSp mod">
        <pc:chgData name="Anna Koronioti" userId="52c515b0-fcef-45f3-a603-baee85744390" providerId="ADAL" clId="{B236A766-BED5-4B48-A130-12736AFFB67E}" dt="2023-11-01T13:35:11.653" v="91" actId="12789"/>
        <pc:sldMkLst>
          <pc:docMk/>
          <pc:sldMk cId="2469412130" sldId="477"/>
        </pc:sldMkLst>
        <pc:spChg chg="mod">
          <ac:chgData name="Anna Koronioti" userId="52c515b0-fcef-45f3-a603-baee85744390" providerId="ADAL" clId="{B236A766-BED5-4B48-A130-12736AFFB67E}" dt="2023-11-01T13:35:11.653" v="91" actId="12789"/>
          <ac:spMkLst>
            <pc:docMk/>
            <pc:sldMk cId="2469412130" sldId="477"/>
            <ac:spMk id="2" creationId="{4106DAFF-8A5A-F6C6-8D5A-8089590DF09E}"/>
          </ac:spMkLst>
        </pc:spChg>
      </pc:sldChg>
      <pc:sldChg chg="modSp mod">
        <pc:chgData name="Anna Koronioti" userId="52c515b0-fcef-45f3-a603-baee85744390" providerId="ADAL" clId="{B236A766-BED5-4B48-A130-12736AFFB67E}" dt="2023-11-01T13:39:28.561" v="108" actId="20577"/>
        <pc:sldMkLst>
          <pc:docMk/>
          <pc:sldMk cId="403334001" sldId="487"/>
        </pc:sldMkLst>
        <pc:spChg chg="mod">
          <ac:chgData name="Anna Koronioti" userId="52c515b0-fcef-45f3-a603-baee85744390" providerId="ADAL" clId="{B236A766-BED5-4B48-A130-12736AFFB67E}" dt="2023-11-01T13:39:28.561" v="108" actId="20577"/>
          <ac:spMkLst>
            <pc:docMk/>
            <pc:sldMk cId="403334001" sldId="487"/>
            <ac:spMk id="2" creationId="{4106DAFF-8A5A-F6C6-8D5A-8089590DF09E}"/>
          </ac:spMkLst>
        </pc:spChg>
      </pc:sldChg>
      <pc:sldChg chg="modSp mod">
        <pc:chgData name="Anna Koronioti" userId="52c515b0-fcef-45f3-a603-baee85744390" providerId="ADAL" clId="{B236A766-BED5-4B48-A130-12736AFFB67E}" dt="2023-11-01T13:27:03.489" v="36" actId="12789"/>
        <pc:sldMkLst>
          <pc:docMk/>
          <pc:sldMk cId="1051724019" sldId="488"/>
        </pc:sldMkLst>
        <pc:spChg chg="mod">
          <ac:chgData name="Anna Koronioti" userId="52c515b0-fcef-45f3-a603-baee85744390" providerId="ADAL" clId="{B236A766-BED5-4B48-A130-12736AFFB67E}" dt="2023-11-01T13:27:03.489" v="36" actId="12789"/>
          <ac:spMkLst>
            <pc:docMk/>
            <pc:sldMk cId="1051724019" sldId="488"/>
            <ac:spMk id="2" creationId="{4106DAFF-8A5A-F6C6-8D5A-8089590DF09E}"/>
          </ac:spMkLst>
        </pc:spChg>
      </pc:sldChg>
      <pc:sldChg chg="addSp delSp modSp mod">
        <pc:chgData name="Anna Koronioti" userId="52c515b0-fcef-45f3-a603-baee85744390" providerId="ADAL" clId="{B236A766-BED5-4B48-A130-12736AFFB67E}" dt="2023-11-01T13:28:14.893" v="49"/>
        <pc:sldMkLst>
          <pc:docMk/>
          <pc:sldMk cId="2168618902" sldId="489"/>
        </pc:sldMkLst>
        <pc:spChg chg="del">
          <ac:chgData name="Anna Koronioti" userId="52c515b0-fcef-45f3-a603-baee85744390" providerId="ADAL" clId="{B236A766-BED5-4B48-A130-12736AFFB67E}" dt="2023-11-01T13:28:14.581" v="48" actId="478"/>
          <ac:spMkLst>
            <pc:docMk/>
            <pc:sldMk cId="2168618902" sldId="489"/>
            <ac:spMk id="3" creationId="{DEB4E239-F398-1722-9724-357ECCB7645E}"/>
          </ac:spMkLst>
        </pc:spChg>
        <pc:spChg chg="add mod">
          <ac:chgData name="Anna Koronioti" userId="52c515b0-fcef-45f3-a603-baee85744390" providerId="ADAL" clId="{B236A766-BED5-4B48-A130-12736AFFB67E}" dt="2023-11-01T13:28:14.581" v="48" actId="478"/>
          <ac:spMkLst>
            <pc:docMk/>
            <pc:sldMk cId="2168618902" sldId="489"/>
            <ac:spMk id="5" creationId="{6728EEE0-2E1B-4510-A9E7-9BFFA7322770}"/>
          </ac:spMkLst>
        </pc:spChg>
        <pc:spChg chg="add mod">
          <ac:chgData name="Anna Koronioti" userId="52c515b0-fcef-45f3-a603-baee85744390" providerId="ADAL" clId="{B236A766-BED5-4B48-A130-12736AFFB67E}" dt="2023-11-01T13:28:14.893" v="49"/>
          <ac:spMkLst>
            <pc:docMk/>
            <pc:sldMk cId="2168618902" sldId="489"/>
            <ac:spMk id="6" creationId="{D280A5B0-6F1A-63CC-7A83-74B307CDC96F}"/>
          </ac:spMkLst>
        </pc:spChg>
        <pc:picChg chg="add mod">
          <ac:chgData name="Anna Koronioti" userId="52c515b0-fcef-45f3-a603-baee85744390" providerId="ADAL" clId="{B236A766-BED5-4B48-A130-12736AFFB67E}" dt="2023-11-01T13:28:14.893" v="49"/>
          <ac:picMkLst>
            <pc:docMk/>
            <pc:sldMk cId="2168618902" sldId="489"/>
            <ac:picMk id="7" creationId="{58AA1173-764B-3CA4-BD89-B875D72D2A81}"/>
          </ac:picMkLst>
        </pc:picChg>
      </pc:sldChg>
      <pc:sldChg chg="del">
        <pc:chgData name="Anna Koronioti" userId="52c515b0-fcef-45f3-a603-baee85744390" providerId="ADAL" clId="{B236A766-BED5-4B48-A130-12736AFFB67E}" dt="2023-11-01T13:28:08.046" v="47" actId="47"/>
        <pc:sldMkLst>
          <pc:docMk/>
          <pc:sldMk cId="2887890849" sldId="490"/>
        </pc:sldMkLst>
      </pc:sldChg>
      <pc:sldChg chg="modSp mod">
        <pc:chgData name="Anna Koronioti" userId="52c515b0-fcef-45f3-a603-baee85744390" providerId="ADAL" clId="{B236A766-BED5-4B48-A130-12736AFFB67E}" dt="2023-11-01T13:28:48.003" v="54" actId="12789"/>
        <pc:sldMkLst>
          <pc:docMk/>
          <pc:sldMk cId="15191392" sldId="491"/>
        </pc:sldMkLst>
        <pc:spChg chg="mod">
          <ac:chgData name="Anna Koronioti" userId="52c515b0-fcef-45f3-a603-baee85744390" providerId="ADAL" clId="{B236A766-BED5-4B48-A130-12736AFFB67E}" dt="2023-11-01T13:28:48.003" v="54" actId="12789"/>
          <ac:spMkLst>
            <pc:docMk/>
            <pc:sldMk cId="15191392" sldId="491"/>
            <ac:spMk id="2" creationId="{4106DAFF-8A5A-F6C6-8D5A-8089590DF09E}"/>
          </ac:spMkLst>
        </pc:spChg>
      </pc:sldChg>
      <pc:sldChg chg="addCm">
        <pc:chgData name="Anna Koronioti" userId="52c515b0-fcef-45f3-a603-baee85744390" providerId="ADAL" clId="{B236A766-BED5-4B48-A130-12736AFFB67E}" dt="2023-11-01T13:31:00.236" v="56"/>
        <pc:sldMkLst>
          <pc:docMk/>
          <pc:sldMk cId="2686987884" sldId="492"/>
        </pc:sldMkLst>
        <pc:extLst>
          <p:ext xmlns:p="http://schemas.openxmlformats.org/presentationml/2006/main" uri="{D6D511B9-2390-475A-947B-AFAB55BFBCF1}">
            <pc226:cmChg xmlns:pc226="http://schemas.microsoft.com/office/powerpoint/2022/06/main/command" chg="add">
              <pc226:chgData name="Anna Koronioti" userId="52c515b0-fcef-45f3-a603-baee85744390" providerId="ADAL" clId="{B236A766-BED5-4B48-A130-12736AFFB67E}" dt="2023-11-01T13:31:00.236" v="56"/>
              <pc2:cmMkLst xmlns:pc2="http://schemas.microsoft.com/office/powerpoint/2019/9/main/command">
                <pc:docMk/>
                <pc:sldMk cId="2686987884" sldId="492"/>
                <pc2:cmMk id="{7E0E6391-C552-4108-BA0E-3AD0295CEC39}"/>
              </pc2:cmMkLst>
            </pc226:cmChg>
          </p:ext>
        </pc:extLst>
      </pc:sldChg>
      <pc:sldChg chg="addSp delSp modSp mod">
        <pc:chgData name="Anna Koronioti" userId="52c515b0-fcef-45f3-a603-baee85744390" providerId="ADAL" clId="{B236A766-BED5-4B48-A130-12736AFFB67E}" dt="2023-11-01T13:31:35.632" v="63" actId="1076"/>
        <pc:sldMkLst>
          <pc:docMk/>
          <pc:sldMk cId="1840004724" sldId="493"/>
        </pc:sldMkLst>
        <pc:spChg chg="del">
          <ac:chgData name="Anna Koronioti" userId="52c515b0-fcef-45f3-a603-baee85744390" providerId="ADAL" clId="{B236A766-BED5-4B48-A130-12736AFFB67E}" dt="2023-11-01T13:31:28.911" v="61" actId="478"/>
          <ac:spMkLst>
            <pc:docMk/>
            <pc:sldMk cId="1840004724" sldId="493"/>
            <ac:spMk id="3" creationId="{DEB4E239-F398-1722-9724-357ECCB7645E}"/>
          </ac:spMkLst>
        </pc:spChg>
        <pc:spChg chg="add mod">
          <ac:chgData name="Anna Koronioti" userId="52c515b0-fcef-45f3-a603-baee85744390" providerId="ADAL" clId="{B236A766-BED5-4B48-A130-12736AFFB67E}" dt="2023-11-01T13:31:28.911" v="61" actId="478"/>
          <ac:spMkLst>
            <pc:docMk/>
            <pc:sldMk cId="1840004724" sldId="493"/>
            <ac:spMk id="5" creationId="{65C2714C-E106-CA9B-3271-04BFB4B9C982}"/>
          </ac:spMkLst>
        </pc:spChg>
        <pc:spChg chg="add mod">
          <ac:chgData name="Anna Koronioti" userId="52c515b0-fcef-45f3-a603-baee85744390" providerId="ADAL" clId="{B236A766-BED5-4B48-A130-12736AFFB67E}" dt="2023-11-01T13:31:35.632" v="63" actId="1076"/>
          <ac:spMkLst>
            <pc:docMk/>
            <pc:sldMk cId="1840004724" sldId="493"/>
            <ac:spMk id="6" creationId="{DDFB6CA6-F98E-96F2-3C37-D3AD483287FC}"/>
          </ac:spMkLst>
        </pc:spChg>
        <pc:picChg chg="add mod">
          <ac:chgData name="Anna Koronioti" userId="52c515b0-fcef-45f3-a603-baee85744390" providerId="ADAL" clId="{B236A766-BED5-4B48-A130-12736AFFB67E}" dt="2023-11-01T13:31:35.632" v="63" actId="1076"/>
          <ac:picMkLst>
            <pc:docMk/>
            <pc:sldMk cId="1840004724" sldId="493"/>
            <ac:picMk id="7" creationId="{16EDCCE2-B840-09DC-DBD1-49EC10F67960}"/>
          </ac:picMkLst>
        </pc:picChg>
      </pc:sldChg>
      <pc:sldChg chg="del">
        <pc:chgData name="Anna Koronioti" userId="52c515b0-fcef-45f3-a603-baee85744390" providerId="ADAL" clId="{B236A766-BED5-4B48-A130-12736AFFB67E}" dt="2023-11-01T13:31:48.551" v="68" actId="47"/>
        <pc:sldMkLst>
          <pc:docMk/>
          <pc:sldMk cId="550987222" sldId="494"/>
        </pc:sldMkLst>
      </pc:sldChg>
      <pc:sldChg chg="addSp delSp modSp mod">
        <pc:chgData name="Anna Koronioti" userId="52c515b0-fcef-45f3-a603-baee85744390" providerId="ADAL" clId="{B236A766-BED5-4B48-A130-12736AFFB67E}" dt="2023-11-01T13:33:56.511" v="76" actId="1076"/>
        <pc:sldMkLst>
          <pc:docMk/>
          <pc:sldMk cId="1310602589" sldId="495"/>
        </pc:sldMkLst>
        <pc:spChg chg="del">
          <ac:chgData name="Anna Koronioti" userId="52c515b0-fcef-45f3-a603-baee85744390" providerId="ADAL" clId="{B236A766-BED5-4B48-A130-12736AFFB67E}" dt="2023-11-01T13:33:51.980" v="74" actId="478"/>
          <ac:spMkLst>
            <pc:docMk/>
            <pc:sldMk cId="1310602589" sldId="495"/>
            <ac:spMk id="3" creationId="{DEB4E239-F398-1722-9724-357ECCB7645E}"/>
          </ac:spMkLst>
        </pc:spChg>
        <pc:spChg chg="add mod">
          <ac:chgData name="Anna Koronioti" userId="52c515b0-fcef-45f3-a603-baee85744390" providerId="ADAL" clId="{B236A766-BED5-4B48-A130-12736AFFB67E}" dt="2023-11-01T13:33:51.980" v="74" actId="478"/>
          <ac:spMkLst>
            <pc:docMk/>
            <pc:sldMk cId="1310602589" sldId="495"/>
            <ac:spMk id="5" creationId="{9769F92D-379F-6913-F82D-F239FD68D111}"/>
          </ac:spMkLst>
        </pc:spChg>
        <pc:spChg chg="add mod">
          <ac:chgData name="Anna Koronioti" userId="52c515b0-fcef-45f3-a603-baee85744390" providerId="ADAL" clId="{B236A766-BED5-4B48-A130-12736AFFB67E}" dt="2023-11-01T13:33:56.511" v="76" actId="1076"/>
          <ac:spMkLst>
            <pc:docMk/>
            <pc:sldMk cId="1310602589" sldId="495"/>
            <ac:spMk id="6" creationId="{6CBFDA74-FA6E-8456-A7EC-8F9C9773AF7E}"/>
          </ac:spMkLst>
        </pc:spChg>
        <pc:picChg chg="add mod">
          <ac:chgData name="Anna Koronioti" userId="52c515b0-fcef-45f3-a603-baee85744390" providerId="ADAL" clId="{B236A766-BED5-4B48-A130-12736AFFB67E}" dt="2023-11-01T13:33:56.511" v="76" actId="1076"/>
          <ac:picMkLst>
            <pc:docMk/>
            <pc:sldMk cId="1310602589" sldId="495"/>
            <ac:picMk id="7" creationId="{AEB75E22-8501-BD26-060D-FB065859D996}"/>
          </ac:picMkLst>
        </pc:picChg>
      </pc:sldChg>
      <pc:sldChg chg="del">
        <pc:chgData name="Anna Koronioti" userId="52c515b0-fcef-45f3-a603-baee85744390" providerId="ADAL" clId="{B236A766-BED5-4B48-A130-12736AFFB67E}" dt="2023-11-01T13:34:03.687" v="77" actId="47"/>
        <pc:sldMkLst>
          <pc:docMk/>
          <pc:sldMk cId="2387418438" sldId="496"/>
        </pc:sldMkLst>
      </pc:sldChg>
      <pc:sldChg chg="modSp mod">
        <pc:chgData name="Anna Koronioti" userId="52c515b0-fcef-45f3-a603-baee85744390" providerId="ADAL" clId="{B236A766-BED5-4B48-A130-12736AFFB67E}" dt="2023-11-01T13:32:26.689" v="71" actId="12789"/>
        <pc:sldMkLst>
          <pc:docMk/>
          <pc:sldMk cId="316193955" sldId="497"/>
        </pc:sldMkLst>
        <pc:spChg chg="mod">
          <ac:chgData name="Anna Koronioti" userId="52c515b0-fcef-45f3-a603-baee85744390" providerId="ADAL" clId="{B236A766-BED5-4B48-A130-12736AFFB67E}" dt="2023-11-01T13:32:26.689" v="71" actId="12789"/>
          <ac:spMkLst>
            <pc:docMk/>
            <pc:sldMk cId="316193955" sldId="497"/>
            <ac:spMk id="2" creationId="{4106DAFF-8A5A-F6C6-8D5A-8089590DF09E}"/>
          </ac:spMkLst>
        </pc:spChg>
      </pc:sldChg>
      <pc:sldChg chg="modSp mod">
        <pc:chgData name="Anna Koronioti" userId="52c515b0-fcef-45f3-a603-baee85744390" providerId="ADAL" clId="{B236A766-BED5-4B48-A130-12736AFFB67E}" dt="2023-11-01T13:34:56.719" v="90" actId="12789"/>
        <pc:sldMkLst>
          <pc:docMk/>
          <pc:sldMk cId="1039088963" sldId="498"/>
        </pc:sldMkLst>
        <pc:spChg chg="mod">
          <ac:chgData name="Anna Koronioti" userId="52c515b0-fcef-45f3-a603-baee85744390" providerId="ADAL" clId="{B236A766-BED5-4B48-A130-12736AFFB67E}" dt="2023-11-01T13:34:56.719" v="90" actId="12789"/>
          <ac:spMkLst>
            <pc:docMk/>
            <pc:sldMk cId="1039088963" sldId="498"/>
            <ac:spMk id="2" creationId="{4106DAFF-8A5A-F6C6-8D5A-8089590DF09E}"/>
          </ac:spMkLst>
        </pc:spChg>
      </pc:sldChg>
      <pc:sldChg chg="addSp delSp modSp mod">
        <pc:chgData name="Anna Koronioti" userId="52c515b0-fcef-45f3-a603-baee85744390" providerId="ADAL" clId="{B236A766-BED5-4B48-A130-12736AFFB67E}" dt="2023-11-01T13:35:35.642" v="94" actId="1076"/>
        <pc:sldMkLst>
          <pc:docMk/>
          <pc:sldMk cId="4060538551" sldId="499"/>
        </pc:sldMkLst>
        <pc:spChg chg="del">
          <ac:chgData name="Anna Koronioti" userId="52c515b0-fcef-45f3-a603-baee85744390" providerId="ADAL" clId="{B236A766-BED5-4B48-A130-12736AFFB67E}" dt="2023-11-01T13:35:32.052" v="92" actId="478"/>
          <ac:spMkLst>
            <pc:docMk/>
            <pc:sldMk cId="4060538551" sldId="499"/>
            <ac:spMk id="3" creationId="{DEB4E239-F398-1722-9724-357ECCB7645E}"/>
          </ac:spMkLst>
        </pc:spChg>
        <pc:spChg chg="add mod">
          <ac:chgData name="Anna Koronioti" userId="52c515b0-fcef-45f3-a603-baee85744390" providerId="ADAL" clId="{B236A766-BED5-4B48-A130-12736AFFB67E}" dt="2023-11-01T13:35:32.052" v="92" actId="478"/>
          <ac:spMkLst>
            <pc:docMk/>
            <pc:sldMk cId="4060538551" sldId="499"/>
            <ac:spMk id="5" creationId="{2279559F-9307-0884-3799-2F25A2665264}"/>
          </ac:spMkLst>
        </pc:spChg>
        <pc:spChg chg="add mod">
          <ac:chgData name="Anna Koronioti" userId="52c515b0-fcef-45f3-a603-baee85744390" providerId="ADAL" clId="{B236A766-BED5-4B48-A130-12736AFFB67E}" dt="2023-11-01T13:35:35.642" v="94" actId="1076"/>
          <ac:spMkLst>
            <pc:docMk/>
            <pc:sldMk cId="4060538551" sldId="499"/>
            <ac:spMk id="6" creationId="{29731EA4-7EB4-34B8-9DFB-A0BB99545197}"/>
          </ac:spMkLst>
        </pc:spChg>
        <pc:picChg chg="add mod">
          <ac:chgData name="Anna Koronioti" userId="52c515b0-fcef-45f3-a603-baee85744390" providerId="ADAL" clId="{B236A766-BED5-4B48-A130-12736AFFB67E}" dt="2023-11-01T13:35:35.642" v="94" actId="1076"/>
          <ac:picMkLst>
            <pc:docMk/>
            <pc:sldMk cId="4060538551" sldId="499"/>
            <ac:picMk id="7" creationId="{C846DF45-9B1F-34E4-F428-32E4151B921A}"/>
          </ac:picMkLst>
        </pc:picChg>
      </pc:sldChg>
      <pc:sldChg chg="add del">
        <pc:chgData name="Anna Koronioti" userId="52c515b0-fcef-45f3-a603-baee85744390" providerId="ADAL" clId="{B236A766-BED5-4B48-A130-12736AFFB67E}" dt="2023-11-01T13:22:20.575" v="24" actId="47"/>
        <pc:sldMkLst>
          <pc:docMk/>
          <pc:sldMk cId="2531898237" sldId="500"/>
        </pc:sldMkLst>
      </pc:sldChg>
      <pc:sldChg chg="add del">
        <pc:chgData name="Anna Koronioti" userId="52c515b0-fcef-45f3-a603-baee85744390" providerId="ADAL" clId="{B236A766-BED5-4B48-A130-12736AFFB67E}" dt="2023-11-01T13:22:20.575" v="24" actId="47"/>
        <pc:sldMkLst>
          <pc:docMk/>
          <pc:sldMk cId="689247627" sldId="501"/>
        </pc:sldMkLst>
      </pc:sldChg>
      <pc:sldChg chg="add del">
        <pc:chgData name="Anna Koronioti" userId="52c515b0-fcef-45f3-a603-baee85744390" providerId="ADAL" clId="{B236A766-BED5-4B48-A130-12736AFFB67E}" dt="2023-11-01T13:22:26.926" v="25" actId="47"/>
        <pc:sldMkLst>
          <pc:docMk/>
          <pc:sldMk cId="1458568008" sldId="502"/>
        </pc:sldMkLst>
      </pc:sldChg>
      <pc:sldChg chg="modSp add mod">
        <pc:chgData name="Anna Koronioti" userId="52c515b0-fcef-45f3-a603-baee85744390" providerId="ADAL" clId="{B236A766-BED5-4B48-A130-12736AFFB67E}" dt="2023-11-01T13:20:39.291" v="8"/>
        <pc:sldMkLst>
          <pc:docMk/>
          <pc:sldMk cId="666199391" sldId="503"/>
        </pc:sldMkLst>
        <pc:spChg chg="mod">
          <ac:chgData name="Anna Koronioti" userId="52c515b0-fcef-45f3-a603-baee85744390" providerId="ADAL" clId="{B236A766-BED5-4B48-A130-12736AFFB67E}" dt="2023-11-01T13:20:39.291" v="8"/>
          <ac:spMkLst>
            <pc:docMk/>
            <pc:sldMk cId="666199391" sldId="503"/>
            <ac:spMk id="3" creationId="{CBB84FAD-4DDD-C901-091B-6489FF9198F0}"/>
          </ac:spMkLst>
        </pc:spChg>
      </pc:sldChg>
      <pc:sldChg chg="add del">
        <pc:chgData name="Anna Koronioti" userId="52c515b0-fcef-45f3-a603-baee85744390" providerId="ADAL" clId="{B236A766-BED5-4B48-A130-12736AFFB67E}" dt="2023-11-01T13:28:22.393" v="50" actId="47"/>
        <pc:sldMkLst>
          <pc:docMk/>
          <pc:sldMk cId="3402242698" sldId="504"/>
        </pc:sldMkLst>
      </pc:sldChg>
      <pc:sldChg chg="modSp add mod">
        <pc:chgData name="Anna Koronioti" userId="52c515b0-fcef-45f3-a603-baee85744390" providerId="ADAL" clId="{B236A766-BED5-4B48-A130-12736AFFB67E}" dt="2023-11-01T13:28:03.582" v="46" actId="20577"/>
        <pc:sldMkLst>
          <pc:docMk/>
          <pc:sldMk cId="1696135801" sldId="505"/>
        </pc:sldMkLst>
        <pc:spChg chg="mod">
          <ac:chgData name="Anna Koronioti" userId="52c515b0-fcef-45f3-a603-baee85744390" providerId="ADAL" clId="{B236A766-BED5-4B48-A130-12736AFFB67E}" dt="2023-11-01T13:28:03.582" v="46" actId="20577"/>
          <ac:spMkLst>
            <pc:docMk/>
            <pc:sldMk cId="1696135801" sldId="505"/>
            <ac:spMk id="3" creationId="{48CD4616-2D5D-BD12-4053-C755CE780891}"/>
          </ac:spMkLst>
        </pc:spChg>
      </pc:sldChg>
      <pc:sldChg chg="modSp add del mod">
        <pc:chgData name="Anna Koronioti" userId="52c515b0-fcef-45f3-a603-baee85744390" providerId="ADAL" clId="{B236A766-BED5-4B48-A130-12736AFFB67E}" dt="2023-11-01T13:31:56.796" v="69" actId="47"/>
        <pc:sldMkLst>
          <pc:docMk/>
          <pc:sldMk cId="2194666428" sldId="506"/>
        </pc:sldMkLst>
        <pc:spChg chg="mod">
          <ac:chgData name="Anna Koronioti" userId="52c515b0-fcef-45f3-a603-baee85744390" providerId="ADAL" clId="{B236A766-BED5-4B48-A130-12736AFFB67E}" dt="2023-11-01T13:31:22.251" v="60" actId="1076"/>
          <ac:spMkLst>
            <pc:docMk/>
            <pc:sldMk cId="2194666428" sldId="506"/>
            <ac:spMk id="3" creationId="{DEB4E239-F398-1722-9724-357ECCB7645E}"/>
          </ac:spMkLst>
        </pc:spChg>
        <pc:picChg chg="mod">
          <ac:chgData name="Anna Koronioti" userId="52c515b0-fcef-45f3-a603-baee85744390" providerId="ADAL" clId="{B236A766-BED5-4B48-A130-12736AFFB67E}" dt="2023-11-01T13:31:21.567" v="59" actId="1076"/>
          <ac:picMkLst>
            <pc:docMk/>
            <pc:sldMk cId="2194666428" sldId="506"/>
            <ac:picMk id="5" creationId="{920A6143-BA08-FAC4-6B28-AFFD3F14EE78}"/>
          </ac:picMkLst>
        </pc:picChg>
      </pc:sldChg>
      <pc:sldChg chg="modSp add mod">
        <pc:chgData name="Anna Koronioti" userId="52c515b0-fcef-45f3-a603-baee85744390" providerId="ADAL" clId="{B236A766-BED5-4B48-A130-12736AFFB67E}" dt="2023-11-01T13:31:45.722" v="67" actId="20577"/>
        <pc:sldMkLst>
          <pc:docMk/>
          <pc:sldMk cId="1457811462" sldId="507"/>
        </pc:sldMkLst>
        <pc:spChg chg="mod">
          <ac:chgData name="Anna Koronioti" userId="52c515b0-fcef-45f3-a603-baee85744390" providerId="ADAL" clId="{B236A766-BED5-4B48-A130-12736AFFB67E}" dt="2023-11-01T13:31:45.722" v="67" actId="20577"/>
          <ac:spMkLst>
            <pc:docMk/>
            <pc:sldMk cId="1457811462" sldId="507"/>
            <ac:spMk id="3" creationId="{48CD4616-2D5D-BD12-4053-C755CE780891}"/>
          </ac:spMkLst>
        </pc:spChg>
      </pc:sldChg>
      <pc:sldChg chg="add del">
        <pc:chgData name="Anna Koronioti" userId="52c515b0-fcef-45f3-a603-baee85744390" providerId="ADAL" clId="{B236A766-BED5-4B48-A130-12736AFFB67E}" dt="2023-11-01T13:34:03.687" v="77" actId="47"/>
        <pc:sldMkLst>
          <pc:docMk/>
          <pc:sldMk cId="2795677070" sldId="508"/>
        </pc:sldMkLst>
      </pc:sldChg>
      <pc:sldChg chg="modSp add mod">
        <pc:chgData name="Anna Koronioti" userId="52c515b0-fcef-45f3-a603-baee85744390" providerId="ADAL" clId="{B236A766-BED5-4B48-A130-12736AFFB67E}" dt="2023-11-01T13:34:07.328" v="81" actId="20577"/>
        <pc:sldMkLst>
          <pc:docMk/>
          <pc:sldMk cId="4027973817" sldId="509"/>
        </pc:sldMkLst>
        <pc:spChg chg="mod">
          <ac:chgData name="Anna Koronioti" userId="52c515b0-fcef-45f3-a603-baee85744390" providerId="ADAL" clId="{B236A766-BED5-4B48-A130-12736AFFB67E}" dt="2023-11-01T13:34:07.328" v="81" actId="20577"/>
          <ac:spMkLst>
            <pc:docMk/>
            <pc:sldMk cId="4027973817" sldId="509"/>
            <ac:spMk id="3" creationId="{48CD4616-2D5D-BD12-4053-C755CE780891}"/>
          </ac:spMkLst>
        </pc:spChg>
      </pc:sldChg>
      <pc:sldChg chg="modSp mod">
        <pc:chgData name="Anna Koronioti" userId="52c515b0-fcef-45f3-a603-baee85744390" providerId="ADAL" clId="{B236A766-BED5-4B48-A130-12736AFFB67E}" dt="2023-11-02T14:40:27.364" v="133" actId="403"/>
        <pc:sldMkLst>
          <pc:docMk/>
          <pc:sldMk cId="1022305977" sldId="510"/>
        </pc:sldMkLst>
        <pc:graphicFrameChg chg="modGraphic">
          <ac:chgData name="Anna Koronioti" userId="52c515b0-fcef-45f3-a603-baee85744390" providerId="ADAL" clId="{B236A766-BED5-4B48-A130-12736AFFB67E}" dt="2023-11-02T14:40:27.364" v="133" actId="403"/>
          <ac:graphicFrameMkLst>
            <pc:docMk/>
            <pc:sldMk cId="1022305977" sldId="510"/>
            <ac:graphicFrameMk id="6" creationId="{9060AC61-543D-E13A-4B79-0005AE9FBF3A}"/>
          </ac:graphicFrameMkLst>
        </pc:graphicFrameChg>
      </pc:sldChg>
      <pc:sldChg chg="add del">
        <pc:chgData name="Anna Koronioti" userId="52c515b0-fcef-45f3-a603-baee85744390" providerId="ADAL" clId="{B236A766-BED5-4B48-A130-12736AFFB67E}" dt="2023-11-01T13:35:37.259" v="95" actId="47"/>
        <pc:sldMkLst>
          <pc:docMk/>
          <pc:sldMk cId="3539383601" sldId="510"/>
        </pc:sldMkLst>
      </pc:sldChg>
      <pc:sldChg chg="add del">
        <pc:chgData name="Anna Koronioti" userId="52c515b0-fcef-45f3-a603-baee85744390" providerId="ADAL" clId="{B236A766-BED5-4B48-A130-12736AFFB67E}" dt="2023-11-01T13:21:12.942" v="14" actId="47"/>
        <pc:sldMkLst>
          <pc:docMk/>
          <pc:sldMk cId="1535616173" sldId="511"/>
        </pc:sldMkLst>
      </pc:sldChg>
      <pc:sldMasterChg chg="addSldLayout modSldLayout">
        <pc:chgData name="Anna Koronioti" userId="52c515b0-fcef-45f3-a603-baee85744390" providerId="ADAL" clId="{B236A766-BED5-4B48-A130-12736AFFB67E}" dt="2023-11-01T13:26:41.491" v="33" actId="207"/>
        <pc:sldMasterMkLst>
          <pc:docMk/>
          <pc:sldMasterMk cId="3097981828" sldId="2147483648"/>
        </pc:sldMasterMkLst>
        <pc:sldLayoutChg chg="modSp">
          <pc:chgData name="Anna Koronioti" userId="52c515b0-fcef-45f3-a603-baee85744390" providerId="ADAL" clId="{B236A766-BED5-4B48-A130-12736AFFB67E}" dt="2023-11-01T13:21:49.531" v="20" actId="2711"/>
          <pc:sldLayoutMkLst>
            <pc:docMk/>
            <pc:sldMasterMk cId="3097981828" sldId="2147483648"/>
            <pc:sldLayoutMk cId="3887836130" sldId="2147483649"/>
          </pc:sldLayoutMkLst>
          <pc:spChg chg="mod">
            <ac:chgData name="Anna Koronioti" userId="52c515b0-fcef-45f3-a603-baee85744390" providerId="ADAL" clId="{B236A766-BED5-4B48-A130-12736AFFB67E}" dt="2023-11-01T13:21:49.531" v="20" actId="2711"/>
            <ac:spMkLst>
              <pc:docMk/>
              <pc:sldMasterMk cId="3097981828" sldId="2147483648"/>
              <pc:sldLayoutMk cId="3887836130" sldId="2147483649"/>
              <ac:spMk id="4" creationId="{8930EBA5-9903-0952-C504-77102C55CF9F}"/>
            </ac:spMkLst>
          </pc:spChg>
        </pc:sldLayoutChg>
        <pc:sldLayoutChg chg="modSp">
          <pc:chgData name="Anna Koronioti" userId="52c515b0-fcef-45f3-a603-baee85744390" providerId="ADAL" clId="{B236A766-BED5-4B48-A130-12736AFFB67E}" dt="2023-11-01T13:21:33.451" v="15" actId="2711"/>
          <pc:sldLayoutMkLst>
            <pc:docMk/>
            <pc:sldMasterMk cId="3097981828" sldId="2147483648"/>
            <pc:sldLayoutMk cId="334386800" sldId="2147483650"/>
          </pc:sldLayoutMkLst>
          <pc:spChg chg="mod">
            <ac:chgData name="Anna Koronioti" userId="52c515b0-fcef-45f3-a603-baee85744390" providerId="ADAL" clId="{B236A766-BED5-4B48-A130-12736AFFB67E}" dt="2023-11-01T13:21:33.451" v="15" actId="2711"/>
            <ac:spMkLst>
              <pc:docMk/>
              <pc:sldMasterMk cId="3097981828" sldId="2147483648"/>
              <pc:sldLayoutMk cId="334386800" sldId="2147483650"/>
              <ac:spMk id="2" creationId="{3E36F0C3-3CD0-84DA-FFE8-D2A0511A5CAE}"/>
            </ac:spMkLst>
          </pc:spChg>
        </pc:sldLayoutChg>
        <pc:sldLayoutChg chg="modSp">
          <pc:chgData name="Anna Koronioti" userId="52c515b0-fcef-45f3-a603-baee85744390" providerId="ADAL" clId="{B236A766-BED5-4B48-A130-12736AFFB67E}" dt="2023-11-01T13:26:41.491" v="33" actId="207"/>
          <pc:sldLayoutMkLst>
            <pc:docMk/>
            <pc:sldMasterMk cId="3097981828" sldId="2147483648"/>
            <pc:sldLayoutMk cId="3235250770" sldId="2147483651"/>
          </pc:sldLayoutMkLst>
          <pc:spChg chg="mod">
            <ac:chgData name="Anna Koronioti" userId="52c515b0-fcef-45f3-a603-baee85744390" providerId="ADAL" clId="{B236A766-BED5-4B48-A130-12736AFFB67E}" dt="2023-11-01T13:21:40.381" v="18" actId="2711"/>
            <ac:spMkLst>
              <pc:docMk/>
              <pc:sldMasterMk cId="3097981828" sldId="2147483648"/>
              <pc:sldLayoutMk cId="3235250770" sldId="2147483651"/>
              <ac:spMk id="2" creationId="{9538C79D-7F79-EF28-9550-6DF0D823F52E}"/>
            </ac:spMkLst>
          </pc:spChg>
          <pc:spChg chg="mod">
            <ac:chgData name="Anna Koronioti" userId="52c515b0-fcef-45f3-a603-baee85744390" providerId="ADAL" clId="{B236A766-BED5-4B48-A130-12736AFFB67E}" dt="2023-11-01T13:26:41.491" v="33" actId="207"/>
            <ac:spMkLst>
              <pc:docMk/>
              <pc:sldMasterMk cId="3097981828" sldId="2147483648"/>
              <pc:sldLayoutMk cId="3235250770" sldId="2147483651"/>
              <ac:spMk id="3" creationId="{2278956F-83BE-0619-4368-2E235AC86453}"/>
            </ac:spMkLst>
          </pc:spChg>
          <pc:spChg chg="mod">
            <ac:chgData name="Anna Koronioti" userId="52c515b0-fcef-45f3-a603-baee85744390" providerId="ADAL" clId="{B236A766-BED5-4B48-A130-12736AFFB67E}" dt="2023-11-01T13:21:43.609" v="19" actId="207"/>
            <ac:spMkLst>
              <pc:docMk/>
              <pc:sldMasterMk cId="3097981828" sldId="2147483648"/>
              <pc:sldLayoutMk cId="3235250770" sldId="2147483651"/>
              <ac:spMk id="4" creationId="{343A399C-BDFD-8907-237F-59C7CCF00BE5}"/>
            </ac:spMkLst>
          </pc:spChg>
        </pc:sldLayoutChg>
        <pc:sldLayoutChg chg="modSp">
          <pc:chgData name="Anna Koronioti" userId="52c515b0-fcef-45f3-a603-baee85744390" providerId="ADAL" clId="{B236A766-BED5-4B48-A130-12736AFFB67E}" dt="2023-11-01T13:21:57.142" v="22" actId="2711"/>
          <pc:sldLayoutMkLst>
            <pc:docMk/>
            <pc:sldMasterMk cId="3097981828" sldId="2147483648"/>
            <pc:sldLayoutMk cId="1851579504" sldId="2147483655"/>
          </pc:sldLayoutMkLst>
          <pc:spChg chg="mod">
            <ac:chgData name="Anna Koronioti" userId="52c515b0-fcef-45f3-a603-baee85744390" providerId="ADAL" clId="{B236A766-BED5-4B48-A130-12736AFFB67E}" dt="2023-11-01T13:21:57.142" v="22" actId="2711"/>
            <ac:spMkLst>
              <pc:docMk/>
              <pc:sldMasterMk cId="3097981828" sldId="2147483648"/>
              <pc:sldLayoutMk cId="1851579504" sldId="2147483655"/>
              <ac:spMk id="11" creationId="{84680079-C499-31AF-E6ED-7ADCBCBC5186}"/>
            </ac:spMkLst>
          </pc:spChg>
        </pc:sldLayoutChg>
        <pc:sldLayoutChg chg="add">
          <pc:chgData name="Anna Koronioti" userId="52c515b0-fcef-45f3-a603-baee85744390" providerId="ADAL" clId="{B236A766-BED5-4B48-A130-12736AFFB67E}" dt="2023-11-01T13:19:17.996" v="4" actId="27028"/>
          <pc:sldLayoutMkLst>
            <pc:docMk/>
            <pc:sldMasterMk cId="3097981828" sldId="2147483648"/>
            <pc:sldLayoutMk cId="3430151033" sldId="2147483657"/>
          </pc:sldLayoutMkLst>
        </pc:sldLayoutChg>
        <pc:sldLayoutChg chg="add">
          <pc:chgData name="Anna Koronioti" userId="52c515b0-fcef-45f3-a603-baee85744390" providerId="ADAL" clId="{B236A766-BED5-4B48-A130-12736AFFB67E}" dt="2023-11-01T13:19:15.681" v="0" actId="27028"/>
          <pc:sldLayoutMkLst>
            <pc:docMk/>
            <pc:sldMasterMk cId="3097981828" sldId="2147483648"/>
            <pc:sldLayoutMk cId="33438680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F412F-6CB5-4103-AD1D-05B04D948CAE}"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0A5B4-9CBF-4099-8861-6A5F710F4DCA}" type="slidenum">
              <a:rPr lang="en-US" smtClean="0"/>
              <a:t>‹#›</a:t>
            </a:fld>
            <a:endParaRPr lang="en-US"/>
          </a:p>
        </p:txBody>
      </p:sp>
    </p:spTree>
    <p:extLst>
      <p:ext uri="{BB962C8B-B14F-4D97-AF65-F5344CB8AC3E}">
        <p14:creationId xmlns:p14="http://schemas.microsoft.com/office/powerpoint/2010/main" val="313742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Suggested questions: </a:t>
            </a:r>
            <a:br>
              <a:rPr lang="en-US" sz="1800" dirty="0">
                <a:effectLst/>
                <a:latin typeface="Segoe UI" panose="020B0502040204020203" pitchFamily="34" charset="0"/>
              </a:rPr>
            </a:br>
            <a:r>
              <a:rPr lang="en-US" sz="1800" dirty="0">
                <a:effectLst/>
                <a:latin typeface="Segoe UI" panose="020B0502040204020203" pitchFamily="34" charset="0"/>
              </a:rPr>
              <a:t>1. Why is it important to develop a brand style guide?</a:t>
            </a:r>
            <a:br>
              <a:rPr lang="en-US" sz="1800" dirty="0">
                <a:effectLst/>
                <a:latin typeface="Segoe UI" panose="020B0502040204020203" pitchFamily="34" charset="0"/>
              </a:rPr>
            </a:br>
            <a:r>
              <a:rPr lang="en-US" sz="1800" dirty="0">
                <a:effectLst/>
                <a:latin typeface="Segoe UI" panose="020B0502040204020203" pitchFamily="34" charset="0"/>
              </a:rPr>
              <a:t>2. Can you </a:t>
            </a:r>
            <a:r>
              <a:rPr lang="en-US" sz="1800" dirty="0" err="1">
                <a:effectLst/>
                <a:latin typeface="Segoe UI" panose="020B0502040204020203" pitchFamily="34" charset="0"/>
              </a:rPr>
              <a:t>recognise</a:t>
            </a:r>
            <a:r>
              <a:rPr lang="en-US" sz="1800" dirty="0">
                <a:effectLst/>
                <a:latin typeface="Segoe UI" panose="020B0502040204020203" pitchFamily="34" charset="0"/>
              </a:rPr>
              <a:t> the personal values in the promotional material of your </a:t>
            </a:r>
            <a:r>
              <a:rPr lang="en-US" sz="1800" dirty="0" err="1">
                <a:effectLst/>
                <a:latin typeface="Segoe UI" panose="020B0502040204020203" pitchFamily="34" charset="0"/>
              </a:rPr>
              <a:t>favourite</a:t>
            </a:r>
            <a:r>
              <a:rPr lang="en-US" sz="1800" dirty="0">
                <a:effectLst/>
                <a:latin typeface="Segoe UI" panose="020B0502040204020203" pitchFamily="34" charset="0"/>
              </a:rPr>
              <a:t> artist?</a:t>
            </a:r>
            <a:endParaRPr lang="el-GR" dirty="0"/>
          </a:p>
        </p:txBody>
      </p:sp>
      <p:sp>
        <p:nvSpPr>
          <p:cNvPr id="4" name="Slide Number Placeholder 3"/>
          <p:cNvSpPr>
            <a:spLocks noGrp="1"/>
          </p:cNvSpPr>
          <p:nvPr>
            <p:ph type="sldNum" sz="quarter" idx="5"/>
          </p:nvPr>
        </p:nvSpPr>
        <p:spPr/>
        <p:txBody>
          <a:bodyPr/>
          <a:lstStyle/>
          <a:p>
            <a:fld id="{BDE0A5B4-9CBF-4099-8861-6A5F710F4DCA}" type="slidenum">
              <a:rPr lang="en-US" smtClean="0"/>
              <a:t>32</a:t>
            </a:fld>
            <a:endParaRPr lang="en-US"/>
          </a:p>
        </p:txBody>
      </p:sp>
    </p:spTree>
    <p:extLst>
      <p:ext uri="{BB962C8B-B14F-4D97-AF65-F5344CB8AC3E}">
        <p14:creationId xmlns:p14="http://schemas.microsoft.com/office/powerpoint/2010/main" val="165659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could share the group of trainees in two sub-groups and propose a specific link to the members of each sub-group. They will work individuall0, not as a sub-group.</a:t>
            </a:r>
            <a:endParaRPr lang="el-GR" dirty="0"/>
          </a:p>
        </p:txBody>
      </p:sp>
      <p:sp>
        <p:nvSpPr>
          <p:cNvPr id="4" name="Slide Number Placeholder 3"/>
          <p:cNvSpPr>
            <a:spLocks noGrp="1"/>
          </p:cNvSpPr>
          <p:nvPr>
            <p:ph type="sldNum" sz="quarter" idx="5"/>
          </p:nvPr>
        </p:nvSpPr>
        <p:spPr/>
        <p:txBody>
          <a:bodyPr/>
          <a:lstStyle/>
          <a:p>
            <a:fld id="{BDE0A5B4-9CBF-4099-8861-6A5F710F4DCA}" type="slidenum">
              <a:rPr lang="en-US" smtClean="0"/>
              <a:t>47</a:t>
            </a:fld>
            <a:endParaRPr lang="en-US"/>
          </a:p>
        </p:txBody>
      </p:sp>
    </p:spTree>
    <p:extLst>
      <p:ext uri="{BB962C8B-B14F-4D97-AF65-F5344CB8AC3E}">
        <p14:creationId xmlns:p14="http://schemas.microsoft.com/office/powerpoint/2010/main" val="10710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questions: </a:t>
            </a:r>
          </a:p>
          <a:p>
            <a:r>
              <a:rPr lang="en-US" dirty="0"/>
              <a:t>1. Did you learn something new or something that attracted your attention for further study through your brief tour of the sites on how to take professional photos?</a:t>
            </a:r>
          </a:p>
          <a:p>
            <a:r>
              <a:rPr lang="en-US" dirty="0"/>
              <a:t>2. Do you think that professional communication limits passion and interferes with the emotional connection with the audience? </a:t>
            </a:r>
          </a:p>
          <a:p>
            <a:endParaRPr lang="el-GR" dirty="0"/>
          </a:p>
        </p:txBody>
      </p:sp>
      <p:sp>
        <p:nvSpPr>
          <p:cNvPr id="4" name="Slide Number Placeholder 3"/>
          <p:cNvSpPr>
            <a:spLocks noGrp="1"/>
          </p:cNvSpPr>
          <p:nvPr>
            <p:ph type="sldNum" sz="quarter" idx="5"/>
          </p:nvPr>
        </p:nvSpPr>
        <p:spPr/>
        <p:txBody>
          <a:bodyPr/>
          <a:lstStyle/>
          <a:p>
            <a:fld id="{BDE0A5B4-9CBF-4099-8861-6A5F710F4DCA}" type="slidenum">
              <a:rPr lang="en-US" smtClean="0"/>
              <a:t>56</a:t>
            </a:fld>
            <a:endParaRPr lang="en-US"/>
          </a:p>
        </p:txBody>
      </p:sp>
    </p:spTree>
    <p:extLst>
      <p:ext uri="{BB962C8B-B14F-4D97-AF65-F5344CB8AC3E}">
        <p14:creationId xmlns:p14="http://schemas.microsoft.com/office/powerpoint/2010/main" val="337003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Suggested questions: </a:t>
            </a:r>
            <a:br>
              <a:rPr lang="en-US" sz="1800" dirty="0">
                <a:effectLst/>
                <a:latin typeface="Segoe UI" panose="020B0502040204020203" pitchFamily="34" charset="0"/>
              </a:rPr>
            </a:br>
            <a:r>
              <a:rPr lang="en-US" sz="1800" dirty="0">
                <a:effectLst/>
                <a:latin typeface="Segoe UI" panose="020B0502040204020203" pitchFamily="34" charset="0"/>
              </a:rPr>
              <a:t>1. What impressed you most about the 7 helpful networking tips article? </a:t>
            </a:r>
            <a:br>
              <a:rPr lang="en-US" sz="1800" dirty="0">
                <a:effectLst/>
                <a:latin typeface="Segoe UI" panose="020B0502040204020203" pitchFamily="34" charset="0"/>
              </a:rPr>
            </a:br>
            <a:r>
              <a:rPr lang="en-US" sz="1800" dirty="0">
                <a:effectLst/>
                <a:latin typeface="Segoe UI" panose="020B0502040204020203" pitchFamily="34" charset="0"/>
              </a:rPr>
              <a:t>2. Henri Matisse has said: "An artist must never be too easily satisfied with what he has done". Does this also apply to professional networking?</a:t>
            </a:r>
            <a:endParaRPr lang="el-GR" dirty="0"/>
          </a:p>
        </p:txBody>
      </p:sp>
      <p:sp>
        <p:nvSpPr>
          <p:cNvPr id="4" name="Slide Number Placeholder 3"/>
          <p:cNvSpPr>
            <a:spLocks noGrp="1"/>
          </p:cNvSpPr>
          <p:nvPr>
            <p:ph type="sldNum" sz="quarter" idx="5"/>
          </p:nvPr>
        </p:nvSpPr>
        <p:spPr/>
        <p:txBody>
          <a:bodyPr/>
          <a:lstStyle/>
          <a:p>
            <a:fld id="{BDE0A5B4-9CBF-4099-8861-6A5F710F4DCA}" type="slidenum">
              <a:rPr lang="en-US" smtClean="0"/>
              <a:t>71</a:t>
            </a:fld>
            <a:endParaRPr lang="en-US"/>
          </a:p>
        </p:txBody>
      </p:sp>
    </p:spTree>
    <p:extLst>
      <p:ext uri="{BB962C8B-B14F-4D97-AF65-F5344CB8AC3E}">
        <p14:creationId xmlns:p14="http://schemas.microsoft.com/office/powerpoint/2010/main" val="114043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question: </a:t>
            </a:r>
          </a:p>
          <a:p>
            <a:r>
              <a:rPr lang="en-US" dirty="0"/>
              <a:t>The art market is fluid. Do you know of any recent change that forced artists to change their marketing strategy?</a:t>
            </a:r>
          </a:p>
          <a:p>
            <a:endParaRPr lang="el-GR" dirty="0"/>
          </a:p>
        </p:txBody>
      </p:sp>
      <p:sp>
        <p:nvSpPr>
          <p:cNvPr id="4" name="Slide Number Placeholder 3"/>
          <p:cNvSpPr>
            <a:spLocks noGrp="1"/>
          </p:cNvSpPr>
          <p:nvPr>
            <p:ph type="sldNum" sz="quarter" idx="5"/>
          </p:nvPr>
        </p:nvSpPr>
        <p:spPr/>
        <p:txBody>
          <a:bodyPr/>
          <a:lstStyle/>
          <a:p>
            <a:fld id="{BDE0A5B4-9CBF-4099-8861-6A5F710F4DCA}" type="slidenum">
              <a:rPr lang="en-US" smtClean="0"/>
              <a:t>96</a:t>
            </a:fld>
            <a:endParaRPr lang="en-US"/>
          </a:p>
        </p:txBody>
      </p:sp>
    </p:spTree>
    <p:extLst>
      <p:ext uri="{BB962C8B-B14F-4D97-AF65-F5344CB8AC3E}">
        <p14:creationId xmlns:p14="http://schemas.microsoft.com/office/powerpoint/2010/main" val="261884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42BC-6E7B-7E7A-6D9F-4EFBFBDF609F}"/>
              </a:ext>
            </a:extLst>
          </p:cNvPr>
          <p:cNvSpPr>
            <a:spLocks noGrp="1"/>
          </p:cNvSpPr>
          <p:nvPr>
            <p:ph type="title"/>
          </p:nvPr>
        </p:nvSpPr>
        <p:spPr>
          <a:xfrm>
            <a:off x="1539667" y="3837654"/>
            <a:ext cx="5356891" cy="662781"/>
          </a:xfrm>
        </p:spPr>
        <p:txBody>
          <a:bodyPr>
            <a:normAutofit/>
          </a:bodyPr>
          <a:lstStyle>
            <a:lvl1pPr>
              <a:defRPr sz="3200" b="1">
                <a:latin typeface="ADLaM Display" panose="02010000000000000000" pitchFamily="2" charset="0"/>
                <a:ea typeface="ADLaM Display" panose="02010000000000000000" pitchFamily="2" charset="0"/>
                <a:cs typeface="ADLaM Display" panose="02010000000000000000" pitchFamily="2" charset="0"/>
              </a:defRPr>
            </a:lvl1pPr>
          </a:lstStyle>
          <a:p>
            <a:r>
              <a:rPr lang="en-US" dirty="0"/>
              <a:t>Click to edit Master title style</a:t>
            </a:r>
            <a:endParaRPr lang="el-GR" dirty="0"/>
          </a:p>
        </p:txBody>
      </p:sp>
      <p:pic>
        <p:nvPicPr>
          <p:cNvPr id="6" name="Picture 5">
            <a:extLst>
              <a:ext uri="{FF2B5EF4-FFF2-40B4-BE49-F238E27FC236}">
                <a16:creationId xmlns:a16="http://schemas.microsoft.com/office/drawing/2014/main" id="{11117FDF-96C3-95B4-1FC4-3EDEA70F2C3D}"/>
              </a:ext>
            </a:extLst>
          </p:cNvPr>
          <p:cNvPicPr>
            <a:picLocks noChangeAspect="1"/>
          </p:cNvPicPr>
          <p:nvPr userDrawn="1"/>
        </p:nvPicPr>
        <p:blipFill>
          <a:blip r:embed="rId2"/>
          <a:stretch>
            <a:fillRect/>
          </a:stretch>
        </p:blipFill>
        <p:spPr>
          <a:xfrm>
            <a:off x="0" y="5342195"/>
            <a:ext cx="8665436" cy="209359"/>
          </a:xfrm>
          <a:prstGeom prst="rect">
            <a:avLst/>
          </a:prstGeom>
        </p:spPr>
      </p:pic>
      <p:pic>
        <p:nvPicPr>
          <p:cNvPr id="7" name="Picture 6">
            <a:extLst>
              <a:ext uri="{FF2B5EF4-FFF2-40B4-BE49-F238E27FC236}">
                <a16:creationId xmlns:a16="http://schemas.microsoft.com/office/drawing/2014/main" id="{3917E2A4-3DC4-60CD-A951-A90D2170ADD5}"/>
              </a:ext>
            </a:extLst>
          </p:cNvPr>
          <p:cNvPicPr>
            <a:picLocks noChangeAspect="1"/>
          </p:cNvPicPr>
          <p:nvPr userDrawn="1"/>
        </p:nvPicPr>
        <p:blipFill>
          <a:blip r:embed="rId3"/>
          <a:stretch>
            <a:fillRect/>
          </a:stretch>
        </p:blipFill>
        <p:spPr>
          <a:xfrm>
            <a:off x="0" y="-2984"/>
            <a:ext cx="12192000" cy="1152144"/>
          </a:xfrm>
          <a:prstGeom prst="rect">
            <a:avLst/>
          </a:prstGeom>
        </p:spPr>
      </p:pic>
      <p:pic>
        <p:nvPicPr>
          <p:cNvPr id="8" name="Picture 7">
            <a:extLst>
              <a:ext uri="{FF2B5EF4-FFF2-40B4-BE49-F238E27FC236}">
                <a16:creationId xmlns:a16="http://schemas.microsoft.com/office/drawing/2014/main" id="{C651000D-C41F-ADFD-920F-6F2E0C0A892D}"/>
              </a:ext>
            </a:extLst>
          </p:cNvPr>
          <p:cNvPicPr>
            <a:picLocks noChangeAspect="1"/>
          </p:cNvPicPr>
          <p:nvPr userDrawn="1"/>
        </p:nvPicPr>
        <p:blipFill>
          <a:blip r:embed="rId4"/>
          <a:stretch>
            <a:fillRect/>
          </a:stretch>
        </p:blipFill>
        <p:spPr>
          <a:xfrm>
            <a:off x="518240" y="0"/>
            <a:ext cx="639919" cy="6858000"/>
          </a:xfrm>
          <a:prstGeom prst="rect">
            <a:avLst/>
          </a:prstGeom>
        </p:spPr>
      </p:pic>
      <p:pic>
        <p:nvPicPr>
          <p:cNvPr id="9" name="Picture 8">
            <a:extLst>
              <a:ext uri="{FF2B5EF4-FFF2-40B4-BE49-F238E27FC236}">
                <a16:creationId xmlns:a16="http://schemas.microsoft.com/office/drawing/2014/main" id="{4D048EB3-EFD5-AE4C-EA05-44D067706180}"/>
              </a:ext>
            </a:extLst>
          </p:cNvPr>
          <p:cNvPicPr>
            <a:picLocks noChangeAspect="1"/>
          </p:cNvPicPr>
          <p:nvPr userDrawn="1"/>
        </p:nvPicPr>
        <p:blipFill>
          <a:blip r:embed="rId5"/>
          <a:stretch>
            <a:fillRect/>
          </a:stretch>
        </p:blipFill>
        <p:spPr>
          <a:xfrm>
            <a:off x="1539667" y="1545949"/>
            <a:ext cx="1654451" cy="1619838"/>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4549E938-4AC7-D9B0-4F34-FE5FCE5CC5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78554" y="5308896"/>
            <a:ext cx="2014453" cy="449450"/>
          </a:xfrm>
          <a:prstGeom prst="rect">
            <a:avLst/>
          </a:prstGeom>
        </p:spPr>
      </p:pic>
      <p:pic>
        <p:nvPicPr>
          <p:cNvPr id="11" name="Picture 10" descr="A logo of a child&#10;&#10;Description automatically generated">
            <a:extLst>
              <a:ext uri="{FF2B5EF4-FFF2-40B4-BE49-F238E27FC236}">
                <a16:creationId xmlns:a16="http://schemas.microsoft.com/office/drawing/2014/main" id="{22369171-2309-6A07-E595-5EA039F790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0346" y="5859753"/>
            <a:ext cx="628655" cy="621511"/>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0A61B55E-EBCF-E2D6-97E8-2A3007D3C0F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89328" y="6032023"/>
            <a:ext cx="1011452" cy="276969"/>
          </a:xfrm>
          <a:prstGeom prst="rect">
            <a:avLst/>
          </a:prstGeom>
        </p:spPr>
      </p:pic>
      <p:pic>
        <p:nvPicPr>
          <p:cNvPr id="13" name="Picture 12" descr="A logo of a sailboat&#10;&#10;Description automatically generated">
            <a:extLst>
              <a:ext uri="{FF2B5EF4-FFF2-40B4-BE49-F238E27FC236}">
                <a16:creationId xmlns:a16="http://schemas.microsoft.com/office/drawing/2014/main" id="{F741D38A-44B7-36EA-0A9D-F3CDA8FA9BE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28376" y="5994134"/>
            <a:ext cx="462658" cy="452600"/>
          </a:xfrm>
          <a:prstGeom prst="rect">
            <a:avLst/>
          </a:prstGeom>
        </p:spPr>
      </p:pic>
      <p:pic>
        <p:nvPicPr>
          <p:cNvPr id="14" name="Picture 13" descr="A red circle with black background&#10;&#10;Description automatically generated">
            <a:extLst>
              <a:ext uri="{FF2B5EF4-FFF2-40B4-BE49-F238E27FC236}">
                <a16:creationId xmlns:a16="http://schemas.microsoft.com/office/drawing/2014/main" id="{9450804F-1124-3548-A94B-1E397ABA40D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9250" y="5985291"/>
            <a:ext cx="340005" cy="510978"/>
          </a:xfrm>
          <a:prstGeom prst="rect">
            <a:avLst/>
          </a:prstGeom>
        </p:spPr>
      </p:pic>
      <p:sp>
        <p:nvSpPr>
          <p:cNvPr id="15" name="Subtitle 2">
            <a:extLst>
              <a:ext uri="{FF2B5EF4-FFF2-40B4-BE49-F238E27FC236}">
                <a16:creationId xmlns:a16="http://schemas.microsoft.com/office/drawing/2014/main" id="{CC991B9A-76C8-BE15-5C59-D8B69A086704}"/>
              </a:ext>
            </a:extLst>
          </p:cNvPr>
          <p:cNvSpPr txBox="1">
            <a:spLocks/>
          </p:cNvSpPr>
          <p:nvPr userDrawn="1"/>
        </p:nvSpPr>
        <p:spPr>
          <a:xfrm>
            <a:off x="9125024" y="5783629"/>
            <a:ext cx="2548736" cy="914302"/>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0" i="0">
                <a:solidFill>
                  <a:srgbClr val="222222"/>
                </a:solidFill>
                <a:effectLst/>
                <a:latin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l-GR"/>
          </a:p>
        </p:txBody>
      </p:sp>
      <p:sp>
        <p:nvSpPr>
          <p:cNvPr id="4" name="Text Placeholder 2">
            <a:extLst>
              <a:ext uri="{FF2B5EF4-FFF2-40B4-BE49-F238E27FC236}">
                <a16:creationId xmlns:a16="http://schemas.microsoft.com/office/drawing/2014/main" id="{1A27D76D-F70C-29C8-8BF7-302A11A6D542}"/>
              </a:ext>
            </a:extLst>
          </p:cNvPr>
          <p:cNvSpPr>
            <a:spLocks noGrp="1"/>
          </p:cNvSpPr>
          <p:nvPr>
            <p:ph type="body" idx="1"/>
          </p:nvPr>
        </p:nvSpPr>
        <p:spPr>
          <a:xfrm>
            <a:off x="1539667" y="4585630"/>
            <a:ext cx="9374944" cy="662782"/>
          </a:xfrm>
        </p:spPr>
        <p:txBody>
          <a:bodyPr>
            <a:normAutofit/>
          </a:bodyPr>
          <a:lstStyle>
            <a:lvl1pPr marL="0" indent="0" algn="l">
              <a:buNone/>
              <a:defRPr sz="1800">
                <a:solidFill>
                  <a:schemeClr val="tx1">
                    <a:tint val="75000"/>
                  </a:schemeClr>
                </a:solidFill>
                <a:latin typeface="ADLaM Display" panose="02010000000000000000" pitchFamily="2" charset="0"/>
                <a:ea typeface="ADLaM Display" panose="02010000000000000000" pitchFamily="2" charset="0"/>
                <a:cs typeface="ADLaM Display" panose="0201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3015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F0C3-3CD0-84DA-FFE8-D2A0511A5CAE}"/>
              </a:ext>
            </a:extLst>
          </p:cNvPr>
          <p:cNvSpPr>
            <a:spLocks noGrp="1"/>
          </p:cNvSpPr>
          <p:nvPr>
            <p:ph type="title"/>
          </p:nvPr>
        </p:nvSpPr>
        <p:spPr>
          <a:xfrm>
            <a:off x="2003367" y="365125"/>
            <a:ext cx="9350433" cy="1325563"/>
          </a:xfrm>
        </p:spPr>
        <p:txBody>
          <a:bodyPr/>
          <a:lstStyle>
            <a:lvl1pPr>
              <a:defRPr b="1">
                <a:solidFill>
                  <a:schemeClr val="tx1"/>
                </a:solidFill>
                <a:latin typeface="ADLaM Display" panose="02010000000000000000" pitchFamily="2" charset="0"/>
                <a:ea typeface="ADLaM Display" panose="02010000000000000000" pitchFamily="2" charset="0"/>
                <a:cs typeface="ADLaM Display" panose="02010000000000000000" pitchFamily="2" charset="0"/>
              </a:defRPr>
            </a:lvl1pPr>
          </a:lstStyle>
          <a:p>
            <a:endParaRPr lang="el-GR" dirty="0"/>
          </a:p>
        </p:txBody>
      </p:sp>
      <p:sp>
        <p:nvSpPr>
          <p:cNvPr id="3" name="Content Placeholder 2">
            <a:extLst>
              <a:ext uri="{FF2B5EF4-FFF2-40B4-BE49-F238E27FC236}">
                <a16:creationId xmlns:a16="http://schemas.microsoft.com/office/drawing/2014/main" id="{F4958298-03F9-47ED-419B-5F8467A622FC}"/>
              </a:ext>
            </a:extLst>
          </p:cNvPr>
          <p:cNvSpPr>
            <a:spLocks noGrp="1"/>
          </p:cNvSpPr>
          <p:nvPr>
            <p:ph idx="1"/>
          </p:nvPr>
        </p:nvSpPr>
        <p:spPr>
          <a:xfrm>
            <a:off x="2003367" y="2028305"/>
            <a:ext cx="9350433" cy="4148657"/>
          </a:xfrm>
        </p:spPr>
        <p:txBody>
          <a:bodyPr>
            <a:normAutofit/>
          </a:bodyPr>
          <a:lstStyle>
            <a:lvl1pPr marL="0" indent="0">
              <a:buNone/>
              <a:defRPr sz="1600">
                <a:solidFill>
                  <a:schemeClr val="tx1"/>
                </a:solidFill>
                <a:latin typeface="+mj-lt"/>
              </a:defRPr>
            </a:lvl1pPr>
          </a:lstStyle>
          <a:p>
            <a:pPr lvl="0"/>
            <a:endParaRPr lang="en-US" dirty="0"/>
          </a:p>
        </p:txBody>
      </p:sp>
      <p:pic>
        <p:nvPicPr>
          <p:cNvPr id="7" name="Picture 6">
            <a:extLst>
              <a:ext uri="{FF2B5EF4-FFF2-40B4-BE49-F238E27FC236}">
                <a16:creationId xmlns:a16="http://schemas.microsoft.com/office/drawing/2014/main" id="{EB6774BC-3945-A6F5-2775-61457D19E7B7}"/>
              </a:ext>
            </a:extLst>
          </p:cNvPr>
          <p:cNvPicPr>
            <a:picLocks noChangeAspect="1"/>
          </p:cNvPicPr>
          <p:nvPr userDrawn="1"/>
        </p:nvPicPr>
        <p:blipFill>
          <a:blip r:embed="rId2"/>
          <a:stretch>
            <a:fillRect/>
          </a:stretch>
        </p:blipFill>
        <p:spPr>
          <a:xfrm>
            <a:off x="0" y="0"/>
            <a:ext cx="1436800" cy="6858000"/>
          </a:xfrm>
          <a:prstGeom prst="rect">
            <a:avLst/>
          </a:prstGeom>
        </p:spPr>
      </p:pic>
    </p:spTree>
    <p:extLst>
      <p:ext uri="{BB962C8B-B14F-4D97-AF65-F5344CB8AC3E}">
        <p14:creationId xmlns:p14="http://schemas.microsoft.com/office/powerpoint/2010/main" val="33438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42BC-6E7B-7E7A-6D9F-4EFBFBDF609F}"/>
              </a:ext>
            </a:extLst>
          </p:cNvPr>
          <p:cNvSpPr>
            <a:spLocks noGrp="1"/>
          </p:cNvSpPr>
          <p:nvPr>
            <p:ph type="title"/>
          </p:nvPr>
        </p:nvSpPr>
        <p:spPr>
          <a:xfrm>
            <a:off x="1539667" y="3837654"/>
            <a:ext cx="5356891" cy="662781"/>
          </a:xfrm>
        </p:spPr>
        <p:txBody>
          <a:bodyPr>
            <a:normAutofit/>
          </a:bodyPr>
          <a:lstStyle>
            <a:lvl1pPr>
              <a:defRPr sz="3200" b="1"/>
            </a:lvl1pPr>
          </a:lstStyle>
          <a:p>
            <a:r>
              <a:rPr lang="en-US" dirty="0"/>
              <a:t>Click to edit Master title style</a:t>
            </a:r>
            <a:endParaRPr lang="el-GR" dirty="0"/>
          </a:p>
        </p:txBody>
      </p:sp>
      <p:pic>
        <p:nvPicPr>
          <p:cNvPr id="6" name="Picture 5">
            <a:extLst>
              <a:ext uri="{FF2B5EF4-FFF2-40B4-BE49-F238E27FC236}">
                <a16:creationId xmlns:a16="http://schemas.microsoft.com/office/drawing/2014/main" id="{11117FDF-96C3-95B4-1FC4-3EDEA70F2C3D}"/>
              </a:ext>
            </a:extLst>
          </p:cNvPr>
          <p:cNvPicPr>
            <a:picLocks noChangeAspect="1"/>
          </p:cNvPicPr>
          <p:nvPr userDrawn="1"/>
        </p:nvPicPr>
        <p:blipFill>
          <a:blip r:embed="rId2"/>
          <a:stretch>
            <a:fillRect/>
          </a:stretch>
        </p:blipFill>
        <p:spPr>
          <a:xfrm>
            <a:off x="0" y="5342195"/>
            <a:ext cx="8665436" cy="209359"/>
          </a:xfrm>
          <a:prstGeom prst="rect">
            <a:avLst/>
          </a:prstGeom>
        </p:spPr>
      </p:pic>
      <p:pic>
        <p:nvPicPr>
          <p:cNvPr id="7" name="Picture 6">
            <a:extLst>
              <a:ext uri="{FF2B5EF4-FFF2-40B4-BE49-F238E27FC236}">
                <a16:creationId xmlns:a16="http://schemas.microsoft.com/office/drawing/2014/main" id="{3917E2A4-3DC4-60CD-A951-A90D2170ADD5}"/>
              </a:ext>
            </a:extLst>
          </p:cNvPr>
          <p:cNvPicPr>
            <a:picLocks noChangeAspect="1"/>
          </p:cNvPicPr>
          <p:nvPr userDrawn="1"/>
        </p:nvPicPr>
        <p:blipFill>
          <a:blip r:embed="rId3"/>
          <a:stretch>
            <a:fillRect/>
          </a:stretch>
        </p:blipFill>
        <p:spPr>
          <a:xfrm>
            <a:off x="0" y="-2984"/>
            <a:ext cx="12192000" cy="1152144"/>
          </a:xfrm>
          <a:prstGeom prst="rect">
            <a:avLst/>
          </a:prstGeom>
        </p:spPr>
      </p:pic>
      <p:pic>
        <p:nvPicPr>
          <p:cNvPr id="8" name="Picture 7">
            <a:extLst>
              <a:ext uri="{FF2B5EF4-FFF2-40B4-BE49-F238E27FC236}">
                <a16:creationId xmlns:a16="http://schemas.microsoft.com/office/drawing/2014/main" id="{C651000D-C41F-ADFD-920F-6F2E0C0A892D}"/>
              </a:ext>
            </a:extLst>
          </p:cNvPr>
          <p:cNvPicPr>
            <a:picLocks noChangeAspect="1"/>
          </p:cNvPicPr>
          <p:nvPr userDrawn="1"/>
        </p:nvPicPr>
        <p:blipFill>
          <a:blip r:embed="rId4"/>
          <a:stretch>
            <a:fillRect/>
          </a:stretch>
        </p:blipFill>
        <p:spPr>
          <a:xfrm>
            <a:off x="518240" y="0"/>
            <a:ext cx="639919" cy="6858000"/>
          </a:xfrm>
          <a:prstGeom prst="rect">
            <a:avLst/>
          </a:prstGeom>
        </p:spPr>
      </p:pic>
      <p:pic>
        <p:nvPicPr>
          <p:cNvPr id="9" name="Picture 8">
            <a:extLst>
              <a:ext uri="{FF2B5EF4-FFF2-40B4-BE49-F238E27FC236}">
                <a16:creationId xmlns:a16="http://schemas.microsoft.com/office/drawing/2014/main" id="{4D048EB3-EFD5-AE4C-EA05-44D067706180}"/>
              </a:ext>
            </a:extLst>
          </p:cNvPr>
          <p:cNvPicPr>
            <a:picLocks noChangeAspect="1"/>
          </p:cNvPicPr>
          <p:nvPr userDrawn="1"/>
        </p:nvPicPr>
        <p:blipFill>
          <a:blip r:embed="rId5"/>
          <a:stretch>
            <a:fillRect/>
          </a:stretch>
        </p:blipFill>
        <p:spPr>
          <a:xfrm>
            <a:off x="1539667" y="1545949"/>
            <a:ext cx="1654451" cy="1619838"/>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4549E938-4AC7-D9B0-4F34-FE5FCE5CC5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78554" y="5308896"/>
            <a:ext cx="2014453" cy="449450"/>
          </a:xfrm>
          <a:prstGeom prst="rect">
            <a:avLst/>
          </a:prstGeom>
        </p:spPr>
      </p:pic>
      <p:pic>
        <p:nvPicPr>
          <p:cNvPr id="11" name="Picture 10" descr="A logo of a child&#10;&#10;Description automatically generated">
            <a:extLst>
              <a:ext uri="{FF2B5EF4-FFF2-40B4-BE49-F238E27FC236}">
                <a16:creationId xmlns:a16="http://schemas.microsoft.com/office/drawing/2014/main" id="{22369171-2309-6A07-E595-5EA039F790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0346" y="5859753"/>
            <a:ext cx="628655" cy="621511"/>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0A61B55E-EBCF-E2D6-97E8-2A3007D3C0F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89328" y="6032023"/>
            <a:ext cx="1011452" cy="276969"/>
          </a:xfrm>
          <a:prstGeom prst="rect">
            <a:avLst/>
          </a:prstGeom>
        </p:spPr>
      </p:pic>
      <p:pic>
        <p:nvPicPr>
          <p:cNvPr id="13" name="Picture 12" descr="A logo of a sailboat&#10;&#10;Description automatically generated">
            <a:extLst>
              <a:ext uri="{FF2B5EF4-FFF2-40B4-BE49-F238E27FC236}">
                <a16:creationId xmlns:a16="http://schemas.microsoft.com/office/drawing/2014/main" id="{F741D38A-44B7-36EA-0A9D-F3CDA8FA9BE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28376" y="5994134"/>
            <a:ext cx="462658" cy="452600"/>
          </a:xfrm>
          <a:prstGeom prst="rect">
            <a:avLst/>
          </a:prstGeom>
        </p:spPr>
      </p:pic>
      <p:pic>
        <p:nvPicPr>
          <p:cNvPr id="14" name="Picture 13" descr="A red circle with black background&#10;&#10;Description automatically generated">
            <a:extLst>
              <a:ext uri="{FF2B5EF4-FFF2-40B4-BE49-F238E27FC236}">
                <a16:creationId xmlns:a16="http://schemas.microsoft.com/office/drawing/2014/main" id="{9450804F-1124-3548-A94B-1E397ABA40D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9250" y="5985291"/>
            <a:ext cx="340005" cy="510978"/>
          </a:xfrm>
          <a:prstGeom prst="rect">
            <a:avLst/>
          </a:prstGeom>
        </p:spPr>
      </p:pic>
      <p:sp>
        <p:nvSpPr>
          <p:cNvPr id="15" name="Subtitle 2">
            <a:extLst>
              <a:ext uri="{FF2B5EF4-FFF2-40B4-BE49-F238E27FC236}">
                <a16:creationId xmlns:a16="http://schemas.microsoft.com/office/drawing/2014/main" id="{CC991B9A-76C8-BE15-5C59-D8B69A086704}"/>
              </a:ext>
            </a:extLst>
          </p:cNvPr>
          <p:cNvSpPr txBox="1">
            <a:spLocks/>
          </p:cNvSpPr>
          <p:nvPr userDrawn="1"/>
        </p:nvSpPr>
        <p:spPr>
          <a:xfrm>
            <a:off x="9125024" y="5783629"/>
            <a:ext cx="2548736" cy="914302"/>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0" i="0" dirty="0">
                <a:solidFill>
                  <a:srgbClr val="222222"/>
                </a:solidFill>
                <a:effectLst/>
                <a:latin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l-GR" dirty="0"/>
          </a:p>
        </p:txBody>
      </p:sp>
      <p:sp>
        <p:nvSpPr>
          <p:cNvPr id="4" name="Text Placeholder 2">
            <a:extLst>
              <a:ext uri="{FF2B5EF4-FFF2-40B4-BE49-F238E27FC236}">
                <a16:creationId xmlns:a16="http://schemas.microsoft.com/office/drawing/2014/main" id="{1A27D76D-F70C-29C8-8BF7-302A11A6D542}"/>
              </a:ext>
            </a:extLst>
          </p:cNvPr>
          <p:cNvSpPr>
            <a:spLocks noGrp="1"/>
          </p:cNvSpPr>
          <p:nvPr>
            <p:ph type="body" idx="1"/>
          </p:nvPr>
        </p:nvSpPr>
        <p:spPr>
          <a:xfrm>
            <a:off x="1539667" y="4585630"/>
            <a:ext cx="9374944" cy="662782"/>
          </a:xfrm>
        </p:spPr>
        <p:txBody>
          <a:bodyPr>
            <a:normAutofit/>
          </a:bodyPr>
          <a:lstStyle>
            <a:lvl1pPr marL="0" indent="0" algn="l">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3015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F0C3-3CD0-84DA-FFE8-D2A0511A5CAE}"/>
              </a:ext>
            </a:extLst>
          </p:cNvPr>
          <p:cNvSpPr>
            <a:spLocks noGrp="1"/>
          </p:cNvSpPr>
          <p:nvPr>
            <p:ph type="title"/>
          </p:nvPr>
        </p:nvSpPr>
        <p:spPr>
          <a:xfrm>
            <a:off x="2003367" y="365125"/>
            <a:ext cx="9350433" cy="1325563"/>
          </a:xfrm>
        </p:spPr>
        <p:txBody>
          <a:bodyPr/>
          <a:lstStyle>
            <a:lvl1pPr>
              <a:defRPr b="1">
                <a:latin typeface="ADLaM Display" panose="02010000000000000000" pitchFamily="2" charset="0"/>
                <a:ea typeface="ADLaM Display" panose="02010000000000000000" pitchFamily="2" charset="0"/>
                <a:cs typeface="ADLaM Display" panose="02010000000000000000" pitchFamily="2" charset="0"/>
              </a:defRPr>
            </a:lvl1pPr>
          </a:lstStyle>
          <a:p>
            <a:endParaRPr lang="el-GR" dirty="0"/>
          </a:p>
        </p:txBody>
      </p:sp>
      <p:sp>
        <p:nvSpPr>
          <p:cNvPr id="3" name="Content Placeholder 2">
            <a:extLst>
              <a:ext uri="{FF2B5EF4-FFF2-40B4-BE49-F238E27FC236}">
                <a16:creationId xmlns:a16="http://schemas.microsoft.com/office/drawing/2014/main" id="{F4958298-03F9-47ED-419B-5F8467A622FC}"/>
              </a:ext>
            </a:extLst>
          </p:cNvPr>
          <p:cNvSpPr>
            <a:spLocks noGrp="1"/>
          </p:cNvSpPr>
          <p:nvPr>
            <p:ph idx="1"/>
          </p:nvPr>
        </p:nvSpPr>
        <p:spPr>
          <a:xfrm>
            <a:off x="2003367" y="2028305"/>
            <a:ext cx="9350433" cy="4148657"/>
          </a:xfrm>
        </p:spPr>
        <p:txBody>
          <a:bodyPr>
            <a:normAutofit/>
          </a:bodyPr>
          <a:lstStyle>
            <a:lvl1pPr marL="0" indent="0">
              <a:buNone/>
              <a:defRPr sz="1600"/>
            </a:lvl1pPr>
          </a:lstStyle>
          <a:p>
            <a:pPr lvl="0"/>
            <a:endParaRPr lang="en-US" dirty="0"/>
          </a:p>
        </p:txBody>
      </p:sp>
      <p:pic>
        <p:nvPicPr>
          <p:cNvPr id="7" name="Picture 6">
            <a:extLst>
              <a:ext uri="{FF2B5EF4-FFF2-40B4-BE49-F238E27FC236}">
                <a16:creationId xmlns:a16="http://schemas.microsoft.com/office/drawing/2014/main" id="{EB6774BC-3945-A6F5-2775-61457D19E7B7}"/>
              </a:ext>
            </a:extLst>
          </p:cNvPr>
          <p:cNvPicPr>
            <a:picLocks noChangeAspect="1"/>
          </p:cNvPicPr>
          <p:nvPr userDrawn="1"/>
        </p:nvPicPr>
        <p:blipFill>
          <a:blip r:embed="rId2"/>
          <a:stretch>
            <a:fillRect/>
          </a:stretch>
        </p:blipFill>
        <p:spPr>
          <a:xfrm>
            <a:off x="0" y="0"/>
            <a:ext cx="1436800" cy="6858000"/>
          </a:xfrm>
          <a:prstGeom prst="rect">
            <a:avLst/>
          </a:prstGeom>
        </p:spPr>
      </p:pic>
    </p:spTree>
    <p:extLst>
      <p:ext uri="{BB962C8B-B14F-4D97-AF65-F5344CB8AC3E}">
        <p14:creationId xmlns:p14="http://schemas.microsoft.com/office/powerpoint/2010/main" val="33438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C79D-7F79-EF28-9550-6DF0D823F52E}"/>
              </a:ext>
            </a:extLst>
          </p:cNvPr>
          <p:cNvSpPr>
            <a:spLocks noGrp="1"/>
          </p:cNvSpPr>
          <p:nvPr>
            <p:ph type="title"/>
          </p:nvPr>
        </p:nvSpPr>
        <p:spPr>
          <a:xfrm>
            <a:off x="2011680" y="396328"/>
            <a:ext cx="9335770" cy="1050088"/>
          </a:xfrm>
        </p:spPr>
        <p:txBody>
          <a:bodyPr anchor="b">
            <a:normAutofit/>
          </a:bodyPr>
          <a:lstStyle>
            <a:lvl1pPr>
              <a:defRPr sz="4400" b="1">
                <a:latin typeface="ADLaM Display" panose="02010000000000000000" pitchFamily="2" charset="0"/>
                <a:ea typeface="ADLaM Display" panose="02010000000000000000" pitchFamily="2" charset="0"/>
                <a:cs typeface="ADLaM Display" panose="02010000000000000000" pitchFamily="2" charset="0"/>
              </a:defRPr>
            </a:lvl1pPr>
          </a:lstStyle>
          <a:p>
            <a:r>
              <a:rPr lang="en-US" dirty="0"/>
              <a:t>Click to edit Master title style</a:t>
            </a:r>
            <a:endParaRPr lang="el-GR" dirty="0"/>
          </a:p>
        </p:txBody>
      </p:sp>
      <p:sp>
        <p:nvSpPr>
          <p:cNvPr id="3" name="Text Placeholder 2">
            <a:extLst>
              <a:ext uri="{FF2B5EF4-FFF2-40B4-BE49-F238E27FC236}">
                <a16:creationId xmlns:a16="http://schemas.microsoft.com/office/drawing/2014/main" id="{2278956F-83BE-0619-4368-2E235AC86453}"/>
              </a:ext>
            </a:extLst>
          </p:cNvPr>
          <p:cNvSpPr>
            <a:spLocks noGrp="1"/>
          </p:cNvSpPr>
          <p:nvPr>
            <p:ph type="body" idx="1"/>
          </p:nvPr>
        </p:nvSpPr>
        <p:spPr>
          <a:xfrm>
            <a:off x="2011680" y="1670858"/>
            <a:ext cx="9335770" cy="542503"/>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a:extLst>
              <a:ext uri="{FF2B5EF4-FFF2-40B4-BE49-F238E27FC236}">
                <a16:creationId xmlns:a16="http://schemas.microsoft.com/office/drawing/2014/main" id="{6B3AC71B-CF0C-58AE-84DB-E7762A69488F}"/>
              </a:ext>
            </a:extLst>
          </p:cNvPr>
          <p:cNvPicPr>
            <a:picLocks noChangeAspect="1"/>
          </p:cNvPicPr>
          <p:nvPr userDrawn="1"/>
        </p:nvPicPr>
        <p:blipFill>
          <a:blip r:embed="rId2"/>
          <a:stretch>
            <a:fillRect/>
          </a:stretch>
        </p:blipFill>
        <p:spPr>
          <a:xfrm>
            <a:off x="0" y="0"/>
            <a:ext cx="1423020" cy="6858000"/>
          </a:xfrm>
          <a:prstGeom prst="rect">
            <a:avLst/>
          </a:prstGeom>
        </p:spPr>
      </p:pic>
      <p:sp>
        <p:nvSpPr>
          <p:cNvPr id="4" name="Text Placeholder 2">
            <a:extLst>
              <a:ext uri="{FF2B5EF4-FFF2-40B4-BE49-F238E27FC236}">
                <a16:creationId xmlns:a16="http://schemas.microsoft.com/office/drawing/2014/main" id="{343A399C-BDFD-8907-237F-59C7CCF00BE5}"/>
              </a:ext>
            </a:extLst>
          </p:cNvPr>
          <p:cNvSpPr>
            <a:spLocks noGrp="1"/>
          </p:cNvSpPr>
          <p:nvPr>
            <p:ph type="body" idx="10"/>
          </p:nvPr>
        </p:nvSpPr>
        <p:spPr>
          <a:xfrm>
            <a:off x="2011680" y="2437803"/>
            <a:ext cx="9335770" cy="3706623"/>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3525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39C3EB-E946-2FC7-9E7B-13D2F3F915C4}"/>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8930EBA5-9903-0952-C504-77102C55CF9F}"/>
              </a:ext>
            </a:extLst>
          </p:cNvPr>
          <p:cNvSpPr>
            <a:spLocks noGrp="1"/>
          </p:cNvSpPr>
          <p:nvPr>
            <p:ph type="title"/>
          </p:nvPr>
        </p:nvSpPr>
        <p:spPr>
          <a:xfrm>
            <a:off x="838200" y="971954"/>
            <a:ext cx="8738063" cy="1325563"/>
          </a:xfrm>
        </p:spPr>
        <p:txBody>
          <a:bodyPr/>
          <a:lstStyle>
            <a:lvl1pPr>
              <a:defRPr b="1">
                <a:latin typeface="ADLaM Display" panose="02010000000000000000" pitchFamily="2" charset="0"/>
                <a:ea typeface="ADLaM Display" panose="02010000000000000000" pitchFamily="2" charset="0"/>
                <a:cs typeface="ADLaM Display" panose="02010000000000000000" pitchFamily="2" charset="0"/>
              </a:defRPr>
            </a:lvl1pPr>
          </a:lstStyle>
          <a:p>
            <a:r>
              <a:rPr lang="en-US" dirty="0"/>
              <a:t>Click to edit Master title style</a:t>
            </a:r>
            <a:endParaRPr lang="el-GR" dirty="0"/>
          </a:p>
        </p:txBody>
      </p:sp>
      <p:sp>
        <p:nvSpPr>
          <p:cNvPr id="6" name="Content Placeholder 2">
            <a:extLst>
              <a:ext uri="{FF2B5EF4-FFF2-40B4-BE49-F238E27FC236}">
                <a16:creationId xmlns:a16="http://schemas.microsoft.com/office/drawing/2014/main" id="{5CD4B984-7641-56C7-5F1A-363E8E69579A}"/>
              </a:ext>
            </a:extLst>
          </p:cNvPr>
          <p:cNvSpPr>
            <a:spLocks noGrp="1"/>
          </p:cNvSpPr>
          <p:nvPr>
            <p:ph sz="half" idx="1"/>
          </p:nvPr>
        </p:nvSpPr>
        <p:spPr>
          <a:xfrm>
            <a:off x="838200" y="2693323"/>
            <a:ext cx="4357255" cy="3483639"/>
          </a:xfrm>
        </p:spPr>
        <p:txBody>
          <a:bodyPr/>
          <a:lstStyle>
            <a:lvl1pPr>
              <a:defRPr sz="2000"/>
            </a:lvl1pPr>
            <a:lvl2pPr>
              <a:defRPr sz="1600"/>
            </a:lvl2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944F878B-50B9-018E-4BE1-C371FCED4139}"/>
              </a:ext>
            </a:extLst>
          </p:cNvPr>
          <p:cNvSpPr>
            <a:spLocks noGrp="1"/>
          </p:cNvSpPr>
          <p:nvPr>
            <p:ph sz="half" idx="2"/>
          </p:nvPr>
        </p:nvSpPr>
        <p:spPr>
          <a:xfrm>
            <a:off x="5399117" y="2693322"/>
            <a:ext cx="4177146" cy="3483640"/>
          </a:xfrm>
        </p:spPr>
        <p:txBody>
          <a:bodyPr/>
          <a:lstStyle>
            <a:lvl1pPr>
              <a:defRPr sz="2000"/>
            </a:lvl1pPr>
            <a:lvl2pPr>
              <a:defRPr sz="16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8783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172EF9-6C81-8505-AE0C-7871F13C3833}"/>
              </a:ext>
            </a:extLst>
          </p:cNvPr>
          <p:cNvPicPr>
            <a:picLocks noChangeAspect="1"/>
          </p:cNvPicPr>
          <p:nvPr userDrawn="1"/>
        </p:nvPicPr>
        <p:blipFill>
          <a:blip r:embed="rId2"/>
          <a:stretch>
            <a:fillRect/>
          </a:stretch>
        </p:blipFill>
        <p:spPr>
          <a:xfrm>
            <a:off x="0" y="0"/>
            <a:ext cx="12192000" cy="402336"/>
          </a:xfrm>
          <a:prstGeom prst="rect">
            <a:avLst/>
          </a:prstGeom>
        </p:spPr>
      </p:pic>
      <p:pic>
        <p:nvPicPr>
          <p:cNvPr id="9" name="Picture 8">
            <a:extLst>
              <a:ext uri="{FF2B5EF4-FFF2-40B4-BE49-F238E27FC236}">
                <a16:creationId xmlns:a16="http://schemas.microsoft.com/office/drawing/2014/main" id="{01BE0236-DFDC-FC9F-D7B2-CCA37055136C}"/>
              </a:ext>
            </a:extLst>
          </p:cNvPr>
          <p:cNvPicPr>
            <a:picLocks noChangeAspect="1"/>
          </p:cNvPicPr>
          <p:nvPr userDrawn="1"/>
        </p:nvPicPr>
        <p:blipFill>
          <a:blip r:embed="rId3"/>
          <a:stretch>
            <a:fillRect/>
          </a:stretch>
        </p:blipFill>
        <p:spPr>
          <a:xfrm>
            <a:off x="0" y="4788408"/>
            <a:ext cx="12192000" cy="2086495"/>
          </a:xfrm>
          <a:prstGeom prst="rect">
            <a:avLst/>
          </a:prstGeom>
        </p:spPr>
      </p:pic>
      <p:pic>
        <p:nvPicPr>
          <p:cNvPr id="8" name="Picture 7">
            <a:extLst>
              <a:ext uri="{FF2B5EF4-FFF2-40B4-BE49-F238E27FC236}">
                <a16:creationId xmlns:a16="http://schemas.microsoft.com/office/drawing/2014/main" id="{4E399533-75CE-79EA-23F6-ED86F270C65E}"/>
              </a:ext>
            </a:extLst>
          </p:cNvPr>
          <p:cNvPicPr>
            <a:picLocks noChangeAspect="1"/>
          </p:cNvPicPr>
          <p:nvPr userDrawn="1"/>
        </p:nvPicPr>
        <p:blipFill>
          <a:blip r:embed="rId4"/>
          <a:stretch>
            <a:fillRect/>
          </a:stretch>
        </p:blipFill>
        <p:spPr>
          <a:xfrm>
            <a:off x="0" y="4653914"/>
            <a:ext cx="12192000" cy="338710"/>
          </a:xfrm>
          <a:prstGeom prst="rect">
            <a:avLst/>
          </a:prstGeom>
        </p:spPr>
      </p:pic>
      <p:sp>
        <p:nvSpPr>
          <p:cNvPr id="11" name="Text Placeholder 2">
            <a:extLst>
              <a:ext uri="{FF2B5EF4-FFF2-40B4-BE49-F238E27FC236}">
                <a16:creationId xmlns:a16="http://schemas.microsoft.com/office/drawing/2014/main" id="{84680079-C499-31AF-E6ED-7ADCBCBC5186}"/>
              </a:ext>
            </a:extLst>
          </p:cNvPr>
          <p:cNvSpPr>
            <a:spLocks noGrp="1"/>
          </p:cNvSpPr>
          <p:nvPr>
            <p:ph type="body" idx="1"/>
          </p:nvPr>
        </p:nvSpPr>
        <p:spPr>
          <a:xfrm>
            <a:off x="1428115" y="3154876"/>
            <a:ext cx="9335770" cy="861245"/>
          </a:xfrm>
        </p:spPr>
        <p:txBody>
          <a:bodyPr/>
          <a:lstStyle>
            <a:lvl1pPr marL="0" indent="0" algn="ctr">
              <a:buNone/>
              <a:defRPr sz="2400">
                <a:solidFill>
                  <a:schemeClr val="tx1"/>
                </a:solidFill>
                <a:latin typeface="ADLaM Display" panose="02010000000000000000" pitchFamily="2" charset="0"/>
                <a:ea typeface="ADLaM Display" panose="02010000000000000000" pitchFamily="2" charset="0"/>
                <a:cs typeface="ADLaM Display" panose="0201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4F05DA6B-CF32-4280-D43E-074B6725D880}"/>
              </a:ext>
            </a:extLst>
          </p:cNvPr>
          <p:cNvPicPr>
            <a:picLocks noChangeAspect="1"/>
          </p:cNvPicPr>
          <p:nvPr userDrawn="1"/>
        </p:nvPicPr>
        <p:blipFill>
          <a:blip r:embed="rId5"/>
          <a:stretch>
            <a:fillRect/>
          </a:stretch>
        </p:blipFill>
        <p:spPr>
          <a:xfrm>
            <a:off x="5413914" y="999932"/>
            <a:ext cx="1364171" cy="1335631"/>
          </a:xfrm>
          <a:prstGeom prst="rect">
            <a:avLst/>
          </a:prstGeom>
        </p:spPr>
      </p:pic>
    </p:spTree>
    <p:extLst>
      <p:ext uri="{BB962C8B-B14F-4D97-AF65-F5344CB8AC3E}">
        <p14:creationId xmlns:p14="http://schemas.microsoft.com/office/powerpoint/2010/main" val="185157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BF906-0D3C-BBB3-3B32-1F34D1543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4571A09-B8E0-528B-D495-0D2F36977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C4691BE-2740-86B1-6645-94B9EC2AE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D5C02-1678-46FA-BEDD-A108594EA33B}" type="datetimeFigureOut">
              <a:rPr lang="el-GR" smtClean="0"/>
              <a:t>2/11/2023</a:t>
            </a:fld>
            <a:endParaRPr lang="el-GR"/>
          </a:p>
        </p:txBody>
      </p:sp>
      <p:sp>
        <p:nvSpPr>
          <p:cNvPr id="5" name="Footer Placeholder 4">
            <a:extLst>
              <a:ext uri="{FF2B5EF4-FFF2-40B4-BE49-F238E27FC236}">
                <a16:creationId xmlns:a16="http://schemas.microsoft.com/office/drawing/2014/main" id="{B61EEE9E-4E73-5A8D-214C-19C1A90B1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8CF21C32-6501-AF5C-8EC4-52AAC8BFD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C0ED0-ADEB-4BFA-8AA6-0E7F2D960A23}" type="slidenum">
              <a:rPr lang="el-GR" smtClean="0"/>
              <a:t>‹#›</a:t>
            </a:fld>
            <a:endParaRPr lang="el-GR"/>
          </a:p>
        </p:txBody>
      </p:sp>
    </p:spTree>
    <p:extLst>
      <p:ext uri="{BB962C8B-B14F-4D97-AF65-F5344CB8AC3E}">
        <p14:creationId xmlns:p14="http://schemas.microsoft.com/office/powerpoint/2010/main" val="309798182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6" r:id="rId3"/>
    <p:sldLayoutId id="2147483650" r:id="rId4"/>
    <p:sldLayoutId id="2147483651" r:id="rId5"/>
    <p:sldLayoutId id="2147483649"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format.com/magazine/resources/photography/how-to-take-professionalphoto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fotor.com/blog/how-to-take-professional-photo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www.artworkarchive.com/blog/7-helpful-networking-tips-for-artists"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hyperlink" Target="https://www.facebook.com/BuildingTalentEUproject" TargetMode="External"/><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s://building-talent.eu/" TargetMode="External"/><Relationship Id="rId5" Type="http://schemas.openxmlformats.org/officeDocument/2006/relationships/image" Target="../media/image20.png"/><Relationship Id="rId4" Type="http://schemas.openxmlformats.org/officeDocument/2006/relationships/hyperlink" Target="https://www.instagram.com/buildingtalent.proj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61F1-8331-357A-91E5-6CD35DE4731E}"/>
              </a:ext>
            </a:extLst>
          </p:cNvPr>
          <p:cNvSpPr>
            <a:spLocks noGrp="1"/>
          </p:cNvSpPr>
          <p:nvPr>
            <p:ph type="title"/>
          </p:nvPr>
        </p:nvSpPr>
        <p:spPr/>
        <p:txBody>
          <a:bodyPr/>
          <a:lstStyle/>
          <a:p>
            <a:r>
              <a:rPr lang="en-US" dirty="0"/>
              <a:t>Training for Young Artists</a:t>
            </a:r>
            <a:endParaRPr lang="el-GR" dirty="0"/>
          </a:p>
        </p:txBody>
      </p:sp>
      <p:sp>
        <p:nvSpPr>
          <p:cNvPr id="3" name="Text Placeholder 2">
            <a:extLst>
              <a:ext uri="{FF2B5EF4-FFF2-40B4-BE49-F238E27FC236}">
                <a16:creationId xmlns:a16="http://schemas.microsoft.com/office/drawing/2014/main" id="{CBB84FAD-4DDD-C901-091B-6489FF9198F0}"/>
              </a:ext>
            </a:extLst>
          </p:cNvPr>
          <p:cNvSpPr>
            <a:spLocks noGrp="1"/>
          </p:cNvSpPr>
          <p:nvPr>
            <p:ph type="body" idx="1"/>
          </p:nvPr>
        </p:nvSpPr>
        <p:spPr>
          <a:xfrm>
            <a:off x="1610855" y="4500435"/>
            <a:ext cx="9749872" cy="533383"/>
          </a:xfrm>
        </p:spPr>
        <p:txBody>
          <a:bodyPr>
            <a:normAutofit lnSpcReduction="10000"/>
          </a:bodyPr>
          <a:lstStyle/>
          <a:p>
            <a:r>
              <a:rPr lang="en-US" dirty="0"/>
              <a:t>Topic 4: SKILLS FOR PRESENTING AND MARKETING ONE’S ARTISTIC ACTIVITY, ONLINE AND IN PERSON </a:t>
            </a:r>
            <a:endParaRPr lang="el-GR" dirty="0"/>
          </a:p>
        </p:txBody>
      </p:sp>
      <p:sp>
        <p:nvSpPr>
          <p:cNvPr id="4" name="Text Placeholder 2">
            <a:extLst>
              <a:ext uri="{FF2B5EF4-FFF2-40B4-BE49-F238E27FC236}">
                <a16:creationId xmlns:a16="http://schemas.microsoft.com/office/drawing/2014/main" id="{9575C631-A148-AA55-7047-FACB8A87C58F}"/>
              </a:ext>
            </a:extLst>
          </p:cNvPr>
          <p:cNvSpPr txBox="1">
            <a:spLocks/>
          </p:cNvSpPr>
          <p:nvPr/>
        </p:nvSpPr>
        <p:spPr>
          <a:xfrm>
            <a:off x="1610856" y="4963744"/>
            <a:ext cx="8970289" cy="398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ADLaM Display" panose="02010000000000000000" pitchFamily="2" charset="0"/>
                <a:ea typeface="ADLaM Display" panose="02010000000000000000" pitchFamily="2" charset="0"/>
                <a:cs typeface="ADLaM Display" panose="0201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dirty="0"/>
              <a:t>November 2023</a:t>
            </a:r>
          </a:p>
        </p:txBody>
      </p:sp>
    </p:spTree>
    <p:extLst>
      <p:ext uri="{BB962C8B-B14F-4D97-AF65-F5344CB8AC3E}">
        <p14:creationId xmlns:p14="http://schemas.microsoft.com/office/powerpoint/2010/main" val="666199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a:xfrm>
            <a:off x="1993208" y="784256"/>
            <a:ext cx="9335770" cy="1050088"/>
          </a:xfrm>
        </p:spPr>
        <p:txBody>
          <a:bodyPr>
            <a:normAutofit fontScale="90000"/>
          </a:bodyPr>
          <a:lstStyle/>
          <a:p>
            <a:pPr algn="r"/>
            <a:r>
              <a:rPr lang="en-US" dirty="0"/>
              <a:t>How to Create and Manage your Brand </a:t>
            </a:r>
            <a:br>
              <a:rPr lang="en-US" dirty="0"/>
            </a:br>
            <a:r>
              <a:rPr lang="en-US" dirty="0"/>
              <a:t>in 4 Steps</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a:xfrm>
            <a:off x="1993208" y="2058786"/>
            <a:ext cx="9335770" cy="542503"/>
          </a:xfrm>
        </p:spPr>
        <p:txBody>
          <a:bodyPr>
            <a:normAutofit/>
          </a:bodyPr>
          <a:lstStyle/>
          <a:p>
            <a:r>
              <a:rPr lang="en-US" sz="2800" dirty="0">
                <a:solidFill>
                  <a:schemeClr val="tx1"/>
                </a:solidFill>
              </a:rPr>
              <a:t>Step 2: Create</a:t>
            </a:r>
            <a:endParaRPr lang="el-GR" sz="2800" dirty="0">
              <a:solidFill>
                <a:schemeClr val="tx1"/>
              </a:solidFill>
            </a:endParaRPr>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a:xfrm>
            <a:off x="1993208" y="2825731"/>
            <a:ext cx="9335770" cy="3706623"/>
          </a:xfrm>
        </p:spPr>
        <p:txBody>
          <a:bodyPr>
            <a:normAutofit fontScale="92500" lnSpcReduction="10000"/>
          </a:bodyPr>
          <a:lstStyle/>
          <a:p>
            <a:r>
              <a:rPr lang="en-US" sz="2400" dirty="0"/>
              <a:t>Your personal branding toolkit will need to present a consistent image both online and offline. Successful artists’ brands have a clear style identity:</a:t>
            </a:r>
          </a:p>
          <a:p>
            <a:pPr marL="342900" indent="-342900">
              <a:buFont typeface="Arial" panose="020B0604020202020204" pitchFamily="34" charset="0"/>
              <a:buChar char="•"/>
            </a:pPr>
            <a:r>
              <a:rPr lang="en-US" sz="2400" b="1" dirty="0"/>
              <a:t>Language</a:t>
            </a:r>
            <a:r>
              <a:rPr lang="en-US" sz="2400" dirty="0"/>
              <a:t>… think of the tone and your choice of words. Also, how do you present your brand name? Some artists add keywords in their title to differentiate themselves if they have a common name i.e. Joe Bloggs Art, Artist, Sculptor, Studio, etc.</a:t>
            </a:r>
          </a:p>
          <a:p>
            <a:pPr marL="342900" indent="-342900">
              <a:buFont typeface="Arial" panose="020B0604020202020204" pitchFamily="34" charset="0"/>
              <a:buChar char="•"/>
            </a:pPr>
            <a:r>
              <a:rPr lang="en-US" sz="2400" b="1" dirty="0"/>
              <a:t>Photography</a:t>
            </a:r>
            <a:r>
              <a:rPr lang="en-US" sz="2400" dirty="0"/>
              <a:t> of your artwork and you. Use strong, clear images.</a:t>
            </a:r>
          </a:p>
          <a:p>
            <a:pPr marL="342900" indent="-342900">
              <a:buFont typeface="Arial" panose="020B0604020202020204" pitchFamily="34" charset="0"/>
              <a:buChar char="•"/>
            </a:pPr>
            <a:r>
              <a:rPr lang="en-US" sz="2400" b="1" dirty="0"/>
              <a:t>Typography</a:t>
            </a:r>
            <a:r>
              <a:rPr lang="en-US" sz="2400" dirty="0"/>
              <a:t> (Business Cards, Leaflets, Artwork certificates, Email signature) etc. Use a consistent choice of font style, </a:t>
            </a:r>
            <a:r>
              <a:rPr lang="en-US" sz="2400" dirty="0" err="1"/>
              <a:t>colour</a:t>
            </a:r>
            <a:r>
              <a:rPr lang="en-US" sz="2400" dirty="0"/>
              <a:t> and layout.</a:t>
            </a:r>
          </a:p>
          <a:p>
            <a:pPr marL="342900" indent="-342900">
              <a:buFont typeface="Arial" panose="020B0604020202020204" pitchFamily="34" charset="0"/>
              <a:buChar char="•"/>
            </a:pPr>
            <a:r>
              <a:rPr lang="en-US" sz="2400" b="1" dirty="0"/>
              <a:t>Social media profiles</a:t>
            </a:r>
          </a:p>
          <a:p>
            <a:pPr marL="342900" indent="-342900">
              <a:buFont typeface="Arial" panose="020B0604020202020204" pitchFamily="34" charset="0"/>
              <a:buChar char="•"/>
            </a:pPr>
            <a:r>
              <a:rPr lang="en-US" sz="2400" b="1" dirty="0"/>
              <a:t>Website</a:t>
            </a:r>
          </a:p>
        </p:txBody>
      </p:sp>
    </p:spTree>
    <p:extLst>
      <p:ext uri="{BB962C8B-B14F-4D97-AF65-F5344CB8AC3E}">
        <p14:creationId xmlns:p14="http://schemas.microsoft.com/office/powerpoint/2010/main" val="236070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a:xfrm>
            <a:off x="2187171" y="922801"/>
            <a:ext cx="9335770" cy="1050088"/>
          </a:xfrm>
        </p:spPr>
        <p:txBody>
          <a:bodyPr>
            <a:normAutofit fontScale="90000"/>
          </a:bodyPr>
          <a:lstStyle/>
          <a:p>
            <a:pPr algn="r"/>
            <a:r>
              <a:rPr lang="en-US" dirty="0"/>
              <a:t>How to Create and Manage your Brand </a:t>
            </a:r>
            <a:br>
              <a:rPr lang="en-US" dirty="0"/>
            </a:br>
            <a:r>
              <a:rPr lang="en-US" dirty="0"/>
              <a:t>in 4 Steps</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a:xfrm>
            <a:off x="2187171" y="2197331"/>
            <a:ext cx="9335770" cy="542503"/>
          </a:xfrm>
        </p:spPr>
        <p:txBody>
          <a:bodyPr>
            <a:normAutofit/>
          </a:bodyPr>
          <a:lstStyle/>
          <a:p>
            <a:r>
              <a:rPr lang="en-US" sz="2800" dirty="0"/>
              <a:t>Step 3: Communicate</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a:xfrm>
            <a:off x="2187171" y="2964276"/>
            <a:ext cx="9335770" cy="3706623"/>
          </a:xfrm>
        </p:spPr>
        <p:txBody>
          <a:bodyPr>
            <a:normAutofit/>
          </a:bodyPr>
          <a:lstStyle/>
          <a:p>
            <a:r>
              <a:rPr lang="en-US" sz="2400" dirty="0"/>
              <a:t>Whenever you communicate, your brand will be the impression that you leave. </a:t>
            </a:r>
          </a:p>
          <a:p>
            <a:r>
              <a:rPr lang="en-US" sz="2400" dirty="0"/>
              <a:t>So, whether that is via your website, attendance at exhibitions and events, interviews for magazines and media sites, commenting on blogs, connecting with people on social networks, and reaching out to the press.</a:t>
            </a:r>
          </a:p>
          <a:p>
            <a:endParaRPr lang="en-US" sz="2400" dirty="0"/>
          </a:p>
          <a:p>
            <a:r>
              <a:rPr lang="en-US" sz="2400" dirty="0"/>
              <a:t> Be authentic, be consistent and shine!</a:t>
            </a:r>
            <a:endParaRPr lang="en-US" sz="2400" b="1" dirty="0"/>
          </a:p>
        </p:txBody>
      </p:sp>
    </p:spTree>
    <p:extLst>
      <p:ext uri="{BB962C8B-B14F-4D97-AF65-F5344CB8AC3E}">
        <p14:creationId xmlns:p14="http://schemas.microsoft.com/office/powerpoint/2010/main" val="33525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a:xfrm>
            <a:off x="2011680" y="793491"/>
            <a:ext cx="9335770" cy="1050088"/>
          </a:xfrm>
        </p:spPr>
        <p:txBody>
          <a:bodyPr>
            <a:normAutofit fontScale="90000"/>
          </a:bodyPr>
          <a:lstStyle/>
          <a:p>
            <a:pPr algn="r"/>
            <a:r>
              <a:rPr lang="en-US" dirty="0"/>
              <a:t>How to Create and Manage your Brand </a:t>
            </a:r>
            <a:br>
              <a:rPr lang="en-US" dirty="0"/>
            </a:br>
            <a:r>
              <a:rPr lang="en-US" dirty="0"/>
              <a:t>in 4 Steps</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a:xfrm>
            <a:off x="2011680" y="2068021"/>
            <a:ext cx="9335770" cy="542503"/>
          </a:xfrm>
        </p:spPr>
        <p:txBody>
          <a:bodyPr>
            <a:normAutofit/>
          </a:bodyPr>
          <a:lstStyle/>
          <a:p>
            <a:r>
              <a:rPr lang="en-US" sz="2800" dirty="0"/>
              <a:t>Step 4: Maintain</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a:xfrm>
            <a:off x="2011680" y="2834966"/>
            <a:ext cx="9335770" cy="3706623"/>
          </a:xfrm>
        </p:spPr>
        <p:txBody>
          <a:bodyPr>
            <a:normAutofit/>
          </a:bodyPr>
          <a:lstStyle/>
          <a:p>
            <a:r>
              <a:rPr lang="en-US" sz="2400" dirty="0"/>
              <a:t>As you develop, mature and accelerate in your art career. </a:t>
            </a:r>
          </a:p>
          <a:p>
            <a:r>
              <a:rPr lang="en-US" sz="2400" dirty="0"/>
              <a:t>Everything you have created should be reviewed to ensure that it precisely represents the current “brand you”.</a:t>
            </a:r>
          </a:p>
          <a:p>
            <a:r>
              <a:rPr lang="en-US" sz="2400" dirty="0"/>
              <a:t>Some artists monitor their brand online to ensure all references are accurate and positive.</a:t>
            </a:r>
          </a:p>
          <a:p>
            <a:r>
              <a:rPr lang="en-US" sz="2400" dirty="0"/>
              <a:t>This can be done by using a combination of tools, including a Google Alert for your name or artwork.</a:t>
            </a:r>
            <a:endParaRPr lang="en-US" sz="2400" b="1" dirty="0"/>
          </a:p>
        </p:txBody>
      </p:sp>
    </p:spTree>
    <p:extLst>
      <p:ext uri="{BB962C8B-B14F-4D97-AF65-F5344CB8AC3E}">
        <p14:creationId xmlns:p14="http://schemas.microsoft.com/office/powerpoint/2010/main" val="224427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normAutofit fontScale="90000"/>
          </a:bodyPr>
          <a:lstStyle/>
          <a:p>
            <a:r>
              <a:rPr lang="en-US" dirty="0"/>
              <a:t>M1.2</a:t>
            </a:r>
            <a:br>
              <a:rPr lang="en-US" dirty="0"/>
            </a:br>
            <a:r>
              <a:rPr lang="en-US" dirty="0"/>
              <a:t>Learn to identify your values, skills and personal assets </a:t>
            </a:r>
          </a:p>
        </p:txBody>
      </p:sp>
    </p:spTree>
    <p:extLst>
      <p:ext uri="{BB962C8B-B14F-4D97-AF65-F5344CB8AC3E}">
        <p14:creationId xmlns:p14="http://schemas.microsoft.com/office/powerpoint/2010/main" val="105172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Identify your values, skills and personal assets</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endParaRPr lang="en-US" sz="2800" dirty="0"/>
          </a:p>
          <a:p>
            <a:r>
              <a:rPr lang="en-US" sz="2800" dirty="0"/>
              <a:t>Understanding these aspects of yourself can help you make better decisions, set meaningful goals, and align your actions with your true passions and strengths.</a:t>
            </a:r>
          </a:p>
        </p:txBody>
      </p:sp>
    </p:spTree>
    <p:extLst>
      <p:ext uri="{BB962C8B-B14F-4D97-AF65-F5344CB8AC3E}">
        <p14:creationId xmlns:p14="http://schemas.microsoft.com/office/powerpoint/2010/main" val="269192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r>
              <a:rPr lang="en-US" sz="2800" dirty="0"/>
              <a:t>Reflect on what is truly important to you in life. Consider aspects such as </a:t>
            </a:r>
            <a:r>
              <a:rPr lang="en-US" sz="2800" b="1" dirty="0"/>
              <a:t>family</a:t>
            </a:r>
            <a:r>
              <a:rPr lang="en-US" sz="2800" dirty="0"/>
              <a:t>, </a:t>
            </a:r>
            <a:r>
              <a:rPr lang="en-US" sz="2800" b="1" dirty="0"/>
              <a:t>relationships</a:t>
            </a:r>
            <a:r>
              <a:rPr lang="en-US" sz="2800" dirty="0"/>
              <a:t>, </a:t>
            </a:r>
            <a:r>
              <a:rPr lang="en-US" sz="2800" b="1" dirty="0"/>
              <a:t>creativity</a:t>
            </a:r>
            <a:r>
              <a:rPr lang="en-US" sz="2800" dirty="0"/>
              <a:t>, </a:t>
            </a:r>
            <a:r>
              <a:rPr lang="en-US" sz="2800" b="1" dirty="0"/>
              <a:t>personal growth</a:t>
            </a:r>
            <a:r>
              <a:rPr lang="en-US" sz="2800" dirty="0"/>
              <a:t>, </a:t>
            </a:r>
            <a:r>
              <a:rPr lang="en-US" sz="2800" b="1" dirty="0"/>
              <a:t>integrity</a:t>
            </a:r>
            <a:r>
              <a:rPr lang="en-US" sz="2800" dirty="0"/>
              <a:t>, </a:t>
            </a:r>
            <a:r>
              <a:rPr lang="en-US" sz="2800" b="1" dirty="0"/>
              <a:t>freedom</a:t>
            </a:r>
            <a:r>
              <a:rPr lang="en-US" sz="2800" dirty="0"/>
              <a:t>, </a:t>
            </a:r>
            <a:r>
              <a:rPr lang="en-US" sz="2800" b="1" dirty="0"/>
              <a:t>compassion</a:t>
            </a:r>
            <a:r>
              <a:rPr lang="en-US" sz="2800" dirty="0"/>
              <a:t>, </a:t>
            </a:r>
            <a:r>
              <a:rPr lang="en-US" sz="2800" b="1" dirty="0"/>
              <a:t>justice</a:t>
            </a:r>
            <a:r>
              <a:rPr lang="en-US" sz="2800" dirty="0"/>
              <a:t>, or any other </a:t>
            </a:r>
            <a:r>
              <a:rPr lang="en-US" sz="2800" b="1" dirty="0"/>
              <a:t>principles</a:t>
            </a:r>
            <a:r>
              <a:rPr lang="en-US" sz="2800" dirty="0"/>
              <a:t> that resonate with you.</a:t>
            </a:r>
          </a:p>
          <a:p>
            <a:r>
              <a:rPr lang="en-US" sz="2800" dirty="0"/>
              <a:t>Make a list of your </a:t>
            </a:r>
            <a:r>
              <a:rPr lang="en-US" sz="2800" b="1" dirty="0"/>
              <a:t>core values</a:t>
            </a:r>
            <a:r>
              <a:rPr lang="en-US" sz="2800" dirty="0"/>
              <a:t>, ranking them in order of importance. This will help you understand what drives and motivates you.</a:t>
            </a:r>
          </a:p>
          <a:p>
            <a:r>
              <a:rPr lang="en-US" sz="2800" dirty="0"/>
              <a:t>Consider how you can incorporate these values into your daily life, decision-making processes, and long-term goals.</a:t>
            </a:r>
          </a:p>
        </p:txBody>
      </p:sp>
    </p:spTree>
    <p:extLst>
      <p:ext uri="{BB962C8B-B14F-4D97-AF65-F5344CB8AC3E}">
        <p14:creationId xmlns:p14="http://schemas.microsoft.com/office/powerpoint/2010/main" val="184005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Skills</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r>
              <a:rPr lang="en-US" sz="2800" dirty="0"/>
              <a:t>Assess your </a:t>
            </a:r>
            <a:r>
              <a:rPr lang="en-US" sz="2800" b="1" dirty="0"/>
              <a:t>abilities</a:t>
            </a:r>
            <a:r>
              <a:rPr lang="en-US" sz="2800" dirty="0"/>
              <a:t> and </a:t>
            </a:r>
            <a:r>
              <a:rPr lang="en-US" sz="2800" b="1" dirty="0"/>
              <a:t>areas of expertise</a:t>
            </a:r>
            <a:r>
              <a:rPr lang="en-US" sz="2800" dirty="0"/>
              <a:t>. </a:t>
            </a:r>
          </a:p>
          <a:p>
            <a:r>
              <a:rPr lang="en-US" sz="2800" dirty="0"/>
              <a:t>Identify the skills you have acquired through </a:t>
            </a:r>
            <a:r>
              <a:rPr lang="en-US" sz="2800" b="1" dirty="0"/>
              <a:t>education</a:t>
            </a:r>
            <a:r>
              <a:rPr lang="en-US" sz="2800" dirty="0"/>
              <a:t>, </a:t>
            </a:r>
            <a:r>
              <a:rPr lang="en-US" sz="2800" b="1" dirty="0"/>
              <a:t>work experience</a:t>
            </a:r>
            <a:r>
              <a:rPr lang="en-US" sz="2800" dirty="0"/>
              <a:t>, </a:t>
            </a:r>
            <a:r>
              <a:rPr lang="en-US" sz="2800" b="1" dirty="0"/>
              <a:t>hobbies</a:t>
            </a:r>
            <a:r>
              <a:rPr lang="en-US" sz="2800" dirty="0"/>
              <a:t>, or </a:t>
            </a:r>
            <a:r>
              <a:rPr lang="en-US" sz="2800" b="1" dirty="0"/>
              <a:t>personal development</a:t>
            </a:r>
            <a:r>
              <a:rPr lang="en-US" sz="2800" dirty="0"/>
              <a:t>.</a:t>
            </a:r>
          </a:p>
          <a:p>
            <a:r>
              <a:rPr lang="en-US" sz="2800" dirty="0"/>
              <a:t>Make a comprehensive list of your skills, including both </a:t>
            </a:r>
            <a:r>
              <a:rPr lang="en-US" sz="2800" b="1" dirty="0"/>
              <a:t>hard skills</a:t>
            </a:r>
            <a:r>
              <a:rPr lang="en-US" sz="2800" dirty="0"/>
              <a:t> (technical or specific knowledge) and </a:t>
            </a:r>
            <a:r>
              <a:rPr lang="en-US" sz="2800" b="1" dirty="0"/>
              <a:t>soft skills </a:t>
            </a:r>
            <a:r>
              <a:rPr lang="en-US" sz="2800" dirty="0"/>
              <a:t>(interpersonal, communication, leadership).</a:t>
            </a:r>
          </a:p>
          <a:p>
            <a:r>
              <a:rPr lang="en-US" sz="2800" dirty="0"/>
              <a:t>Reflect on the skills you enjoy using and feel confident in. These are often the ones that align with your natural talents and interests.</a:t>
            </a:r>
          </a:p>
        </p:txBody>
      </p:sp>
    </p:spTree>
    <p:extLst>
      <p:ext uri="{BB962C8B-B14F-4D97-AF65-F5344CB8AC3E}">
        <p14:creationId xmlns:p14="http://schemas.microsoft.com/office/powerpoint/2010/main" val="218398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Personal Assets</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fontScale="92500" lnSpcReduction="20000"/>
          </a:bodyPr>
          <a:lstStyle/>
          <a:p>
            <a:r>
              <a:rPr lang="en-US" sz="2800" dirty="0"/>
              <a:t>Personal assets are unique </a:t>
            </a:r>
            <a:r>
              <a:rPr lang="en-US" sz="2800" b="1" dirty="0"/>
              <a:t>qualities</a:t>
            </a:r>
            <a:r>
              <a:rPr lang="en-US" sz="2800" dirty="0"/>
              <a:t>, </a:t>
            </a:r>
            <a:r>
              <a:rPr lang="en-US" sz="2800" b="1" dirty="0"/>
              <a:t>characteristics</a:t>
            </a:r>
            <a:r>
              <a:rPr lang="en-US" sz="2800" dirty="0"/>
              <a:t>, or </a:t>
            </a:r>
            <a:r>
              <a:rPr lang="en-US" sz="2800" b="1" dirty="0"/>
              <a:t>resources</a:t>
            </a:r>
            <a:r>
              <a:rPr lang="en-US" sz="2800" dirty="0"/>
              <a:t> that you possess.</a:t>
            </a:r>
          </a:p>
          <a:p>
            <a:r>
              <a:rPr lang="en-US" sz="2800" dirty="0"/>
              <a:t>These can include </a:t>
            </a:r>
            <a:r>
              <a:rPr lang="en-US" sz="2800" b="1" dirty="0"/>
              <a:t>personal traits</a:t>
            </a:r>
            <a:r>
              <a:rPr lang="en-US" sz="2800" dirty="0"/>
              <a:t>, </a:t>
            </a:r>
            <a:r>
              <a:rPr lang="en-US" sz="2800" b="1" dirty="0"/>
              <a:t>experiences</a:t>
            </a:r>
            <a:r>
              <a:rPr lang="en-US" sz="2800" dirty="0"/>
              <a:t>, </a:t>
            </a:r>
            <a:r>
              <a:rPr lang="en-US" sz="2800" b="1" dirty="0"/>
              <a:t>perspectives</a:t>
            </a:r>
            <a:r>
              <a:rPr lang="en-US" sz="2800" dirty="0"/>
              <a:t>, or </a:t>
            </a:r>
            <a:r>
              <a:rPr lang="en-US" sz="2800" b="1" dirty="0"/>
              <a:t>tangible resources </a:t>
            </a:r>
            <a:r>
              <a:rPr lang="en-US" sz="2800" dirty="0"/>
              <a:t>that contribute to your overall value.</a:t>
            </a:r>
          </a:p>
          <a:p>
            <a:r>
              <a:rPr lang="en-US" sz="2800" dirty="0"/>
              <a:t>Consider your personal traits and characteristics such as </a:t>
            </a:r>
            <a:r>
              <a:rPr lang="en-US" sz="2800" b="1" dirty="0"/>
              <a:t>creativity</a:t>
            </a:r>
            <a:r>
              <a:rPr lang="en-US" sz="2800" dirty="0"/>
              <a:t>, </a:t>
            </a:r>
            <a:r>
              <a:rPr lang="en-US" sz="2800" b="1" dirty="0"/>
              <a:t>resilience</a:t>
            </a:r>
            <a:r>
              <a:rPr lang="en-US" sz="2800" dirty="0"/>
              <a:t>, </a:t>
            </a:r>
            <a:r>
              <a:rPr lang="en-US" sz="2800" b="1" dirty="0"/>
              <a:t>empathy</a:t>
            </a:r>
            <a:r>
              <a:rPr lang="en-US" sz="2800" dirty="0"/>
              <a:t>, </a:t>
            </a:r>
            <a:r>
              <a:rPr lang="en-US" sz="2800" b="1" dirty="0"/>
              <a:t>problem-solving abilities</a:t>
            </a:r>
            <a:r>
              <a:rPr lang="en-US" sz="2800" dirty="0"/>
              <a:t>, </a:t>
            </a:r>
            <a:r>
              <a:rPr lang="en-US" sz="2800" b="1" dirty="0"/>
              <a:t>adaptability</a:t>
            </a:r>
            <a:r>
              <a:rPr lang="en-US" sz="2800" dirty="0"/>
              <a:t>, or a </a:t>
            </a:r>
            <a:r>
              <a:rPr lang="en-US" sz="2800" b="1" dirty="0"/>
              <a:t>positive attitude</a:t>
            </a:r>
            <a:r>
              <a:rPr lang="en-US" sz="2800" dirty="0"/>
              <a:t>.</a:t>
            </a:r>
          </a:p>
          <a:p>
            <a:r>
              <a:rPr lang="en-US" sz="2800" dirty="0"/>
              <a:t>Reflect on your life experiences, achievements, and challenges that have shaped you and provided valuable lessons or insights.</a:t>
            </a:r>
          </a:p>
          <a:p>
            <a:r>
              <a:rPr lang="en-US" sz="2800" dirty="0"/>
              <a:t>Identify any </a:t>
            </a:r>
            <a:r>
              <a:rPr lang="en-US" sz="2800" b="1" dirty="0"/>
              <a:t>tangible resources </a:t>
            </a:r>
            <a:r>
              <a:rPr lang="en-US" sz="2800" dirty="0"/>
              <a:t>or </a:t>
            </a:r>
            <a:r>
              <a:rPr lang="en-US" sz="2800" b="1" dirty="0"/>
              <a:t>connections</a:t>
            </a:r>
            <a:r>
              <a:rPr lang="en-US" sz="2800" dirty="0"/>
              <a:t> you have that can be leveraged to support your goals, such as a strong network, access to specific tools or equipment, or financial resources.</a:t>
            </a:r>
          </a:p>
        </p:txBody>
      </p:sp>
    </p:spTree>
    <p:extLst>
      <p:ext uri="{BB962C8B-B14F-4D97-AF65-F5344CB8AC3E}">
        <p14:creationId xmlns:p14="http://schemas.microsoft.com/office/powerpoint/2010/main" val="90351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noAutofit/>
          </a:bodyPr>
          <a:lstStyle/>
          <a:p>
            <a:r>
              <a:rPr lang="en-US" dirty="0"/>
              <a:t>M1.3</a:t>
            </a:r>
            <a:br>
              <a:rPr lang="en-US" dirty="0"/>
            </a:br>
            <a:r>
              <a:rPr lang="en-US" dirty="0"/>
              <a:t>Learn how to create a consistent visual identity and use social media to promote your personal brand</a:t>
            </a:r>
          </a:p>
        </p:txBody>
      </p:sp>
    </p:spTree>
    <p:extLst>
      <p:ext uri="{BB962C8B-B14F-4D97-AF65-F5344CB8AC3E}">
        <p14:creationId xmlns:p14="http://schemas.microsoft.com/office/powerpoint/2010/main" val="113697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r>
              <a:rPr lang="en-US" sz="3600" dirty="0"/>
              <a:t>How to create a consistent visual identity (1/5)</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Define your brand aesthetics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Determine the </a:t>
            </a:r>
            <a:r>
              <a:rPr lang="en-US" sz="2400" b="1" dirty="0"/>
              <a:t>visual elements </a:t>
            </a:r>
            <a:r>
              <a:rPr lang="en-US" sz="2400" dirty="0"/>
              <a:t>that reflect your personal brand, such as </a:t>
            </a:r>
            <a:r>
              <a:rPr lang="en-US" sz="2400" b="1" dirty="0" err="1"/>
              <a:t>colour</a:t>
            </a:r>
            <a:r>
              <a:rPr lang="en-US" sz="2400" b="1" dirty="0"/>
              <a:t> schemes</a:t>
            </a:r>
            <a:r>
              <a:rPr lang="en-US" sz="2400" dirty="0"/>
              <a:t>, </a:t>
            </a:r>
            <a:r>
              <a:rPr lang="en-US" sz="2400" b="1" dirty="0"/>
              <a:t>typography</a:t>
            </a:r>
            <a:r>
              <a:rPr lang="en-US" sz="2400" dirty="0"/>
              <a:t>, </a:t>
            </a:r>
            <a:r>
              <a:rPr lang="en-US" sz="2400" b="1" dirty="0"/>
              <a:t>logo</a:t>
            </a:r>
            <a:r>
              <a:rPr lang="en-US" sz="2400" dirty="0"/>
              <a:t>, and </a:t>
            </a:r>
            <a:r>
              <a:rPr lang="en-US" sz="2400" b="1" dirty="0"/>
              <a:t>overall design style</a:t>
            </a:r>
            <a:r>
              <a:rPr lang="en-US" sz="2400" dirty="0"/>
              <a:t>. </a:t>
            </a:r>
          </a:p>
          <a:p>
            <a:r>
              <a:rPr lang="en-US" sz="2400" dirty="0"/>
              <a:t>Consider the emotions and messages you want to convey through your visuals.</a:t>
            </a:r>
            <a:endParaRPr lang="el-GR" sz="2400" dirty="0"/>
          </a:p>
        </p:txBody>
      </p:sp>
    </p:spTree>
    <p:extLst>
      <p:ext uri="{BB962C8B-B14F-4D97-AF65-F5344CB8AC3E}">
        <p14:creationId xmlns:p14="http://schemas.microsoft.com/office/powerpoint/2010/main" val="84799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060AC61-543D-E13A-4B79-0005AE9FBF3A}"/>
              </a:ext>
            </a:extLst>
          </p:cNvPr>
          <p:cNvGraphicFramePr>
            <a:graphicFrameLocks noGrp="1"/>
          </p:cNvGraphicFramePr>
          <p:nvPr>
            <p:extLst>
              <p:ext uri="{D42A27DB-BD31-4B8C-83A1-F6EECF244321}">
                <p14:modId xmlns:p14="http://schemas.microsoft.com/office/powerpoint/2010/main" val="3568129139"/>
              </p:ext>
            </p:extLst>
          </p:nvPr>
        </p:nvGraphicFramePr>
        <p:xfrm>
          <a:off x="1526959" y="-1"/>
          <a:ext cx="9871969" cy="6746700"/>
        </p:xfrm>
        <a:graphic>
          <a:graphicData uri="http://schemas.openxmlformats.org/drawingml/2006/table">
            <a:tbl>
              <a:tblPr firstRow="1" firstCol="1" bandRow="1">
                <a:tableStyleId>{2D5ABB26-0587-4C30-8999-92F81FD0307C}</a:tableStyleId>
              </a:tblPr>
              <a:tblGrid>
                <a:gridCol w="7636919">
                  <a:extLst>
                    <a:ext uri="{9D8B030D-6E8A-4147-A177-3AD203B41FA5}">
                      <a16:colId xmlns:a16="http://schemas.microsoft.com/office/drawing/2014/main" val="1057940769"/>
                    </a:ext>
                  </a:extLst>
                </a:gridCol>
                <a:gridCol w="2235050">
                  <a:extLst>
                    <a:ext uri="{9D8B030D-6E8A-4147-A177-3AD203B41FA5}">
                      <a16:colId xmlns:a16="http://schemas.microsoft.com/office/drawing/2014/main" val="3495820254"/>
                    </a:ext>
                  </a:extLst>
                </a:gridCol>
              </a:tblGrid>
              <a:tr h="1093305">
                <a:tc>
                  <a:txBody>
                    <a:bodyPr/>
                    <a:lstStyle/>
                    <a:p>
                      <a:pPr>
                        <a:lnSpc>
                          <a:spcPct val="107000"/>
                        </a:lnSpc>
                        <a:spcAft>
                          <a:spcPts val="800"/>
                        </a:spcAft>
                      </a:pPr>
                      <a:r>
                        <a:rPr lang="en-US" sz="4400" kern="100" dirty="0">
                          <a:effectLst/>
                          <a:latin typeface="ADLaM Display" panose="02010000000000000000" pitchFamily="2" charset="0"/>
                          <a:ea typeface="ADLaM Display" panose="02010000000000000000" pitchFamily="2" charset="0"/>
                          <a:cs typeface="ADLaM Display" panose="02010000000000000000" pitchFamily="2" charset="0"/>
                        </a:rPr>
                        <a:t>Contents</a:t>
                      </a:r>
                      <a:endParaRPr lang="el-GR" sz="4400" kern="100" dirty="0">
                        <a:effectLst/>
                        <a:latin typeface="Calibri" panose="020F0502020204030204" pitchFamily="34" charset="0"/>
                        <a:ea typeface="ADLaM Display" panose="02010000000000000000" pitchFamily="2" charset="0"/>
                        <a:cs typeface="ADLaM Display" panose="02010000000000000000" pitchFamily="2" charset="0"/>
                      </a:endParaRPr>
                    </a:p>
                  </a:txBody>
                  <a:tcPr marL="59543" marR="59543" marT="0" marB="0" anchor="ctr"/>
                </a:tc>
                <a:tc>
                  <a:txBody>
                    <a:bodyPr/>
                    <a:lstStyle/>
                    <a:p>
                      <a:pPr algn="r">
                        <a:lnSpc>
                          <a:spcPct val="107000"/>
                        </a:lnSpc>
                        <a:spcAft>
                          <a:spcPts val="800"/>
                        </a:spcAft>
                      </a:pPr>
                      <a:r>
                        <a:rPr lang="en-US" sz="4400" kern="100" dirty="0">
                          <a:effectLst/>
                          <a:latin typeface="ADLaM Display" panose="02010000000000000000" pitchFamily="2" charset="0"/>
                          <a:ea typeface="ADLaM Display" panose="02010000000000000000" pitchFamily="2" charset="0"/>
                          <a:cs typeface="ADLaM Display" panose="02010000000000000000" pitchFamily="2" charset="0"/>
                        </a:rPr>
                        <a:t>Time</a:t>
                      </a:r>
                      <a:endParaRPr lang="el-GR" sz="4400" kern="100" dirty="0">
                        <a:effectLst/>
                        <a:latin typeface="Calibri" panose="020F0502020204030204" pitchFamily="34" charset="0"/>
                        <a:ea typeface="ADLaM Display" panose="02010000000000000000" pitchFamily="2" charset="0"/>
                        <a:cs typeface="ADLaM Display" panose="02010000000000000000" pitchFamily="2" charset="0"/>
                      </a:endParaRPr>
                    </a:p>
                  </a:txBody>
                  <a:tcPr marL="59543" marR="59543" marT="0" marB="0" anchor="ctr"/>
                </a:tc>
                <a:extLst>
                  <a:ext uri="{0D108BD9-81ED-4DB2-BD59-A6C34878D82A}">
                    <a16:rowId xmlns:a16="http://schemas.microsoft.com/office/drawing/2014/main" val="2985070119"/>
                  </a:ext>
                </a:extLst>
              </a:tr>
              <a:tr h="443686">
                <a:tc>
                  <a:txBody>
                    <a:bodyPr/>
                    <a:lstStyle/>
                    <a:p>
                      <a:pPr>
                        <a:lnSpc>
                          <a:spcPct val="107000"/>
                        </a:lnSpc>
                        <a:spcAft>
                          <a:spcPts val="800"/>
                        </a:spcAft>
                      </a:pPr>
                      <a:r>
                        <a:rPr lang="en-US" sz="1800" b="1" kern="100" dirty="0">
                          <a:effectLst/>
                        </a:rPr>
                        <a:t>Module 1: Developing Your Personal Brand</a:t>
                      </a:r>
                      <a:endParaRPr lang="el-GR"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 </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3005529452"/>
                  </a:ext>
                </a:extLst>
              </a:tr>
              <a:tr h="443686">
                <a:tc>
                  <a:txBody>
                    <a:bodyPr/>
                    <a:lstStyle/>
                    <a:p>
                      <a:pPr>
                        <a:lnSpc>
                          <a:spcPct val="107000"/>
                        </a:lnSpc>
                        <a:spcAft>
                          <a:spcPts val="800"/>
                        </a:spcAft>
                      </a:pPr>
                      <a:r>
                        <a:rPr lang="en-US" sz="1800" kern="100" dirty="0">
                          <a:effectLst/>
                        </a:rPr>
                        <a:t>M1.1. Understand the basics of personal brand development for artists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10’</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755956669"/>
                  </a:ext>
                </a:extLst>
              </a:tr>
              <a:tr h="443686">
                <a:tc>
                  <a:txBody>
                    <a:bodyPr/>
                    <a:lstStyle/>
                    <a:p>
                      <a:pPr>
                        <a:lnSpc>
                          <a:spcPct val="107000"/>
                        </a:lnSpc>
                        <a:spcAft>
                          <a:spcPts val="800"/>
                        </a:spcAft>
                      </a:pPr>
                      <a:r>
                        <a:rPr lang="en-US" sz="1800" kern="100" dirty="0">
                          <a:effectLst/>
                        </a:rPr>
                        <a:t>M1.2. Learn to identify your values, skills and personal assets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10’</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1639680177"/>
                  </a:ext>
                </a:extLst>
              </a:tr>
              <a:tr h="428875">
                <a:tc>
                  <a:txBody>
                    <a:bodyPr/>
                    <a:lstStyle/>
                    <a:p>
                      <a:pPr>
                        <a:lnSpc>
                          <a:spcPct val="107000"/>
                        </a:lnSpc>
                        <a:spcAft>
                          <a:spcPts val="800"/>
                        </a:spcAft>
                      </a:pPr>
                      <a:r>
                        <a:rPr lang="en-US" sz="1800" kern="100" dirty="0">
                          <a:effectLst/>
                        </a:rPr>
                        <a:t>M1.3. Learn how to create a consistent visual identity and use social media to promote your personal brand</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15’</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706226268"/>
                  </a:ext>
                </a:extLst>
              </a:tr>
              <a:tr h="443686">
                <a:tc>
                  <a:txBody>
                    <a:bodyPr/>
                    <a:lstStyle/>
                    <a:p>
                      <a:pPr>
                        <a:lnSpc>
                          <a:spcPct val="107000"/>
                        </a:lnSpc>
                        <a:spcAft>
                          <a:spcPts val="800"/>
                        </a:spcAft>
                      </a:pPr>
                      <a:r>
                        <a:rPr lang="en-US" sz="1800" kern="100" dirty="0">
                          <a:effectLst/>
                        </a:rPr>
                        <a:t>M1.4. Q&amp;A</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10’</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067802740"/>
                  </a:ext>
                </a:extLst>
              </a:tr>
              <a:tr h="524190">
                <a:tc>
                  <a:txBody>
                    <a:bodyPr/>
                    <a:lstStyle/>
                    <a:p>
                      <a:pPr>
                        <a:lnSpc>
                          <a:spcPct val="107000"/>
                        </a:lnSpc>
                        <a:spcAft>
                          <a:spcPts val="800"/>
                        </a:spcAft>
                      </a:pPr>
                      <a:r>
                        <a:rPr lang="el-GR" sz="2400" b="1" kern="100" dirty="0" err="1">
                          <a:effectLst/>
                        </a:rPr>
                        <a:t>Break</a:t>
                      </a:r>
                      <a:r>
                        <a:rPr lang="el-GR" sz="1800" kern="100" dirty="0">
                          <a:effectLst/>
                        </a:rPr>
                        <a:t>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15</a:t>
                      </a:r>
                      <a:r>
                        <a:rPr lang="el-GR" sz="1800" kern="100">
                          <a:effectLst/>
                        </a:rPr>
                        <a:t>’</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344012282"/>
                  </a:ext>
                </a:extLst>
              </a:tr>
              <a:tr h="443686">
                <a:tc>
                  <a:txBody>
                    <a:bodyPr/>
                    <a:lstStyle/>
                    <a:p>
                      <a:pPr>
                        <a:lnSpc>
                          <a:spcPct val="107000"/>
                        </a:lnSpc>
                        <a:spcAft>
                          <a:spcPts val="800"/>
                        </a:spcAft>
                      </a:pPr>
                      <a:r>
                        <a:rPr lang="en-US" sz="1800" b="1" kern="100" dirty="0">
                          <a:effectLst/>
                        </a:rPr>
                        <a:t>Module 2: Presentation of artistic work</a:t>
                      </a:r>
                      <a:endParaRPr lang="el-GR"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 </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322829830"/>
                  </a:ext>
                </a:extLst>
              </a:tr>
              <a:tr h="443686">
                <a:tc>
                  <a:txBody>
                    <a:bodyPr/>
                    <a:lstStyle/>
                    <a:p>
                      <a:pPr>
                        <a:lnSpc>
                          <a:spcPct val="107000"/>
                        </a:lnSpc>
                        <a:spcAft>
                          <a:spcPts val="800"/>
                        </a:spcAft>
                      </a:pPr>
                      <a:r>
                        <a:rPr lang="en-US" sz="1800" kern="100" dirty="0">
                          <a:effectLst/>
                        </a:rPr>
                        <a:t>M2.1. Understand the basics of professional presentation of artistic work</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10’</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470709117"/>
                  </a:ext>
                </a:extLst>
              </a:tr>
              <a:tr h="443686">
                <a:tc>
                  <a:txBody>
                    <a:bodyPr/>
                    <a:lstStyle/>
                    <a:p>
                      <a:pPr>
                        <a:lnSpc>
                          <a:spcPct val="107000"/>
                        </a:lnSpc>
                        <a:spcAft>
                          <a:spcPts val="800"/>
                        </a:spcAft>
                      </a:pPr>
                      <a:r>
                        <a:rPr lang="en-US" sz="1800" kern="100" dirty="0">
                          <a:effectLst/>
                        </a:rPr>
                        <a:t>M2.2. Learn how to take professional photos of your work</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20’</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862758656"/>
                  </a:ext>
                </a:extLst>
              </a:tr>
              <a:tr h="443686">
                <a:tc>
                  <a:txBody>
                    <a:bodyPr/>
                    <a:lstStyle/>
                    <a:p>
                      <a:pPr>
                        <a:lnSpc>
                          <a:spcPct val="107000"/>
                        </a:lnSpc>
                        <a:spcAft>
                          <a:spcPts val="800"/>
                        </a:spcAft>
                      </a:pPr>
                      <a:r>
                        <a:rPr lang="en-US" sz="1800" kern="100" dirty="0">
                          <a:effectLst/>
                        </a:rPr>
                        <a:t>M2.3. Learn how to create effective descriptions and titles for your work</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10’</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3704701028"/>
                  </a:ext>
                </a:extLst>
              </a:tr>
              <a:tr h="443686">
                <a:tc>
                  <a:txBody>
                    <a:bodyPr/>
                    <a:lstStyle/>
                    <a:p>
                      <a:pPr>
                        <a:lnSpc>
                          <a:spcPct val="107000"/>
                        </a:lnSpc>
                        <a:spcAft>
                          <a:spcPts val="800"/>
                        </a:spcAft>
                      </a:pPr>
                      <a:r>
                        <a:rPr lang="en-US" sz="1800" kern="100" dirty="0">
                          <a:effectLst/>
                        </a:rPr>
                        <a:t>M2.4. Q&amp;A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dirty="0">
                          <a:effectLst/>
                        </a:rPr>
                        <a:t>10’</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759248743"/>
                  </a:ext>
                </a:extLst>
              </a:tr>
              <a:tr h="562054">
                <a:tc>
                  <a:txBody>
                    <a:bodyPr/>
                    <a:lstStyle/>
                    <a:p>
                      <a:pPr>
                        <a:lnSpc>
                          <a:spcPct val="107000"/>
                        </a:lnSpc>
                        <a:spcAft>
                          <a:spcPts val="800"/>
                        </a:spcAft>
                      </a:pPr>
                      <a:r>
                        <a:rPr lang="el-GR" sz="2400" b="1" kern="100" dirty="0" err="1">
                          <a:effectLst/>
                        </a:rPr>
                        <a:t>Break</a:t>
                      </a:r>
                      <a:r>
                        <a:rPr lang="el-GR" sz="2400" b="1" kern="100" dirty="0">
                          <a:effectLst/>
                        </a:rPr>
                        <a:t> </a:t>
                      </a:r>
                      <a:endParaRPr lang="el-GR"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dirty="0">
                          <a:effectLst/>
                        </a:rPr>
                        <a:t>15’</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422692182"/>
                  </a:ext>
                </a:extLst>
              </a:tr>
            </a:tbl>
          </a:graphicData>
        </a:graphic>
      </p:graphicFrame>
    </p:spTree>
    <p:extLst>
      <p:ext uri="{BB962C8B-B14F-4D97-AF65-F5344CB8AC3E}">
        <p14:creationId xmlns:p14="http://schemas.microsoft.com/office/powerpoint/2010/main" val="851969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r>
              <a:rPr lang="en-US" sz="3600" dirty="0"/>
              <a:t>How to create a consistent visual identity (2/5)</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Develop a brand style guide</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Create a </a:t>
            </a:r>
            <a:r>
              <a:rPr lang="en-US" sz="2400" b="1" dirty="0"/>
              <a:t>brand style guide </a:t>
            </a:r>
            <a:r>
              <a:rPr lang="en-US" sz="2400" dirty="0"/>
              <a:t>that outlines the specifications and guidelines for your visual identity. </a:t>
            </a:r>
          </a:p>
          <a:p>
            <a:r>
              <a:rPr lang="en-US" sz="2400" dirty="0"/>
              <a:t>Include details on </a:t>
            </a:r>
            <a:r>
              <a:rPr lang="en-US" sz="2400" dirty="0" err="1"/>
              <a:t>colours</a:t>
            </a:r>
            <a:r>
              <a:rPr lang="en-US" sz="2400" dirty="0"/>
              <a:t>, fonts, logo usage, image styles, and any other relevant design elements. </a:t>
            </a:r>
          </a:p>
          <a:p>
            <a:r>
              <a:rPr lang="en-US" sz="2400" dirty="0"/>
              <a:t>This guide will ensure consistency across all your platforms and promotional materials.</a:t>
            </a:r>
            <a:endParaRPr lang="el-GR" sz="2400" dirty="0"/>
          </a:p>
        </p:txBody>
      </p:sp>
    </p:spTree>
    <p:extLst>
      <p:ext uri="{BB962C8B-B14F-4D97-AF65-F5344CB8AC3E}">
        <p14:creationId xmlns:p14="http://schemas.microsoft.com/office/powerpoint/2010/main" val="47100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r>
              <a:rPr lang="en-US" sz="3600" dirty="0"/>
              <a:t>How to create a consistent visual identity (3/5)</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Design a compelling logo</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Your logo is a key element of your visual identity.</a:t>
            </a:r>
          </a:p>
          <a:p>
            <a:r>
              <a:rPr lang="en-US" sz="2400" dirty="0"/>
              <a:t>Design a logo that represents your brand and can be easily recognized.</a:t>
            </a:r>
          </a:p>
          <a:p>
            <a:r>
              <a:rPr lang="en-US" sz="2400" dirty="0"/>
              <a:t> It should be scalable and work well across different platforms and sizes.</a:t>
            </a:r>
            <a:endParaRPr lang="el-GR" sz="2400" dirty="0"/>
          </a:p>
        </p:txBody>
      </p:sp>
    </p:spTree>
    <p:extLst>
      <p:ext uri="{BB962C8B-B14F-4D97-AF65-F5344CB8AC3E}">
        <p14:creationId xmlns:p14="http://schemas.microsoft.com/office/powerpoint/2010/main" val="67142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r>
              <a:rPr lang="en-US" sz="3600" dirty="0"/>
              <a:t>How to create a consistent visual identity (4/5)</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Use consistent </a:t>
            </a:r>
            <a:r>
              <a:rPr lang="en-US" sz="2800" dirty="0" err="1"/>
              <a:t>colours</a:t>
            </a:r>
            <a:r>
              <a:rPr lang="en-US" sz="2800" dirty="0"/>
              <a:t> and fonts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Select a cohesive </a:t>
            </a:r>
            <a:r>
              <a:rPr lang="en-US" sz="2400" dirty="0" err="1"/>
              <a:t>colour</a:t>
            </a:r>
            <a:r>
              <a:rPr lang="en-US" sz="2400" dirty="0"/>
              <a:t> palette that reflects your brand personality and use it consistently in your visuals. </a:t>
            </a:r>
          </a:p>
          <a:p>
            <a:r>
              <a:rPr lang="en-US" sz="2400" dirty="0"/>
              <a:t>Choose a set of fonts that align with your brand's tone and ensure they are used consistently across your website, social media, and other materials.</a:t>
            </a:r>
            <a:endParaRPr lang="el-GR" sz="2400" dirty="0"/>
          </a:p>
        </p:txBody>
      </p:sp>
    </p:spTree>
    <p:extLst>
      <p:ext uri="{BB962C8B-B14F-4D97-AF65-F5344CB8AC3E}">
        <p14:creationId xmlns:p14="http://schemas.microsoft.com/office/powerpoint/2010/main" val="628974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r>
              <a:rPr lang="en-US" sz="3600" dirty="0"/>
              <a:t>How to create a consistent visual identity (5/5)</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Create visually engaging content</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Use high-quality images or videos that showcase your artwork or creative process. </a:t>
            </a:r>
          </a:p>
          <a:p>
            <a:r>
              <a:rPr lang="en-US" sz="2400" dirty="0"/>
              <a:t>Pay attention to composition, lighting, and overall aesthetics. </a:t>
            </a:r>
          </a:p>
          <a:p>
            <a:r>
              <a:rPr lang="en-US" sz="2400" dirty="0"/>
              <a:t>Consistency in visual style will help create a cohesive brand experience for your audience.</a:t>
            </a:r>
            <a:endParaRPr lang="el-GR" sz="2400" dirty="0"/>
          </a:p>
        </p:txBody>
      </p:sp>
    </p:spTree>
    <p:extLst>
      <p:ext uri="{BB962C8B-B14F-4D97-AF65-F5344CB8AC3E}">
        <p14:creationId xmlns:p14="http://schemas.microsoft.com/office/powerpoint/2010/main" val="2151503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lstStyle/>
          <a:p>
            <a:r>
              <a:rPr lang="en-US" dirty="0"/>
              <a:t>Using social media to Promote Your Personal Brand</a:t>
            </a:r>
          </a:p>
        </p:txBody>
      </p:sp>
    </p:spTree>
    <p:extLst>
      <p:ext uri="{BB962C8B-B14F-4D97-AF65-F5344CB8AC3E}">
        <p14:creationId xmlns:p14="http://schemas.microsoft.com/office/powerpoint/2010/main" val="2264483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pPr algn="r"/>
            <a:r>
              <a:rPr lang="en-US" sz="3600" dirty="0"/>
              <a:t>Social media to Promote Your Personal Brand (1/7)</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Choose the right platforms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Select social media platforms that align with your target audience and the type of content you create. </a:t>
            </a:r>
          </a:p>
          <a:p>
            <a:r>
              <a:rPr lang="en-US" sz="2400" dirty="0"/>
              <a:t>Consider platforms like Instagram, Facebook, Twitter, or LinkedIn, depending on your artistic niche and audience preferences.</a:t>
            </a:r>
            <a:endParaRPr lang="el-GR" sz="2400" dirty="0"/>
          </a:p>
        </p:txBody>
      </p:sp>
    </p:spTree>
    <p:extLst>
      <p:ext uri="{BB962C8B-B14F-4D97-AF65-F5344CB8AC3E}">
        <p14:creationId xmlns:p14="http://schemas.microsoft.com/office/powerpoint/2010/main" val="331693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pPr algn="r"/>
            <a:r>
              <a:rPr lang="en-US" sz="3600" dirty="0"/>
              <a:t>Social media to Promote Your Personal Brand (2/7)</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Optimize your profiles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Create professional and engaging profiles that clearly communicate your brand. </a:t>
            </a:r>
          </a:p>
          <a:p>
            <a:r>
              <a:rPr lang="en-US" sz="2400" dirty="0"/>
              <a:t>Use your brand visuals, write a compelling bio, and include relevant links to your website or portfolio.</a:t>
            </a:r>
            <a:endParaRPr lang="el-GR" sz="2400" dirty="0"/>
          </a:p>
        </p:txBody>
      </p:sp>
    </p:spTree>
    <p:extLst>
      <p:ext uri="{BB962C8B-B14F-4D97-AF65-F5344CB8AC3E}">
        <p14:creationId xmlns:p14="http://schemas.microsoft.com/office/powerpoint/2010/main" val="133868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pPr algn="r"/>
            <a:r>
              <a:rPr lang="en-US" sz="3600" dirty="0"/>
              <a:t>Social media to Promote Your Personal Brand (3/7)</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Consistency in posting</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Develop a consistent posting schedule to keep your audience engaged</a:t>
            </a:r>
          </a:p>
          <a:p>
            <a:r>
              <a:rPr lang="en-US" sz="2400" dirty="0"/>
              <a:t>Regularly share your artwork, behind-the-scenes glimpses, works in progress, and any updates or news related to your artistic journey. </a:t>
            </a:r>
          </a:p>
          <a:p>
            <a:r>
              <a:rPr lang="en-US" sz="2400" dirty="0"/>
              <a:t>Use a content calendar to plan and organize your posts.</a:t>
            </a:r>
            <a:endParaRPr lang="el-GR" sz="2400" dirty="0"/>
          </a:p>
        </p:txBody>
      </p:sp>
    </p:spTree>
    <p:extLst>
      <p:ext uri="{BB962C8B-B14F-4D97-AF65-F5344CB8AC3E}">
        <p14:creationId xmlns:p14="http://schemas.microsoft.com/office/powerpoint/2010/main" val="335883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pPr algn="r"/>
            <a:r>
              <a:rPr lang="en-US" sz="3600" dirty="0"/>
              <a:t>Social media to Promote Your Personal Brand (4/7)</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Engage with your audience</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Actively interact with your followers by responding to comments, messages, and mentions. </a:t>
            </a:r>
          </a:p>
          <a:p>
            <a:r>
              <a:rPr lang="en-US" sz="2400" dirty="0"/>
              <a:t>Show appreciation for their support and create a sense of community</a:t>
            </a:r>
          </a:p>
          <a:p>
            <a:r>
              <a:rPr lang="en-US" sz="2400" dirty="0"/>
              <a:t>Engage in conversations, ask questions, and encourage feedback.</a:t>
            </a:r>
            <a:endParaRPr lang="el-GR" sz="2400" dirty="0"/>
          </a:p>
        </p:txBody>
      </p:sp>
    </p:spTree>
    <p:extLst>
      <p:ext uri="{BB962C8B-B14F-4D97-AF65-F5344CB8AC3E}">
        <p14:creationId xmlns:p14="http://schemas.microsoft.com/office/powerpoint/2010/main" val="3310197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pPr algn="r"/>
            <a:r>
              <a:rPr lang="en-US" sz="3600" dirty="0"/>
              <a:t>Social media to Promote Your Personal Brand (5/7)</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Utilize hashtags and keywords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Research and use relevant hashtags and keywords to increase your visibility and reach a wider audience. </a:t>
            </a:r>
          </a:p>
          <a:p>
            <a:r>
              <a:rPr lang="en-US" sz="2400" dirty="0"/>
              <a:t>This helps people interested in your niche discover your content.</a:t>
            </a:r>
          </a:p>
          <a:p>
            <a:r>
              <a:rPr lang="en-US" sz="2400" dirty="0"/>
              <a:t>Experiment with both popular and niche-specific hashtags.</a:t>
            </a:r>
            <a:endParaRPr lang="el-GR" sz="2400" dirty="0"/>
          </a:p>
        </p:txBody>
      </p:sp>
    </p:spTree>
    <p:extLst>
      <p:ext uri="{BB962C8B-B14F-4D97-AF65-F5344CB8AC3E}">
        <p14:creationId xmlns:p14="http://schemas.microsoft.com/office/powerpoint/2010/main" val="40440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060AC61-543D-E13A-4B79-0005AE9FBF3A}"/>
              </a:ext>
            </a:extLst>
          </p:cNvPr>
          <p:cNvGraphicFramePr>
            <a:graphicFrameLocks noGrp="1"/>
          </p:cNvGraphicFramePr>
          <p:nvPr>
            <p:extLst>
              <p:ext uri="{D42A27DB-BD31-4B8C-83A1-F6EECF244321}">
                <p14:modId xmlns:p14="http://schemas.microsoft.com/office/powerpoint/2010/main" val="75216113"/>
              </p:ext>
            </p:extLst>
          </p:nvPr>
        </p:nvGraphicFramePr>
        <p:xfrm>
          <a:off x="1526959" y="-1"/>
          <a:ext cx="9871969" cy="6734850"/>
        </p:xfrm>
        <a:graphic>
          <a:graphicData uri="http://schemas.openxmlformats.org/drawingml/2006/table">
            <a:tbl>
              <a:tblPr firstRow="1" firstCol="1" bandRow="1">
                <a:tableStyleId>{2D5ABB26-0587-4C30-8999-92F81FD0307C}</a:tableStyleId>
              </a:tblPr>
              <a:tblGrid>
                <a:gridCol w="7626277">
                  <a:extLst>
                    <a:ext uri="{9D8B030D-6E8A-4147-A177-3AD203B41FA5}">
                      <a16:colId xmlns:a16="http://schemas.microsoft.com/office/drawing/2014/main" val="1057940769"/>
                    </a:ext>
                  </a:extLst>
                </a:gridCol>
                <a:gridCol w="2245692">
                  <a:extLst>
                    <a:ext uri="{9D8B030D-6E8A-4147-A177-3AD203B41FA5}">
                      <a16:colId xmlns:a16="http://schemas.microsoft.com/office/drawing/2014/main" val="3495820254"/>
                    </a:ext>
                  </a:extLst>
                </a:gridCol>
              </a:tblGrid>
              <a:tr h="1106764">
                <a:tc>
                  <a:txBody>
                    <a:bodyPr/>
                    <a:lstStyle/>
                    <a:p>
                      <a:pPr>
                        <a:lnSpc>
                          <a:spcPct val="107000"/>
                        </a:lnSpc>
                        <a:spcAft>
                          <a:spcPts val="800"/>
                        </a:spcAft>
                      </a:pPr>
                      <a:r>
                        <a:rPr lang="en-US" sz="4400" kern="100" dirty="0">
                          <a:effectLst/>
                          <a:latin typeface="ADLaM Display" panose="02010000000000000000" pitchFamily="2" charset="0"/>
                          <a:ea typeface="ADLaM Display" panose="02010000000000000000" pitchFamily="2" charset="0"/>
                          <a:cs typeface="ADLaM Display" panose="02010000000000000000" pitchFamily="2" charset="0"/>
                        </a:rPr>
                        <a:t>Contents</a:t>
                      </a:r>
                      <a:endParaRPr lang="el-GR" sz="4400" kern="100" dirty="0">
                        <a:effectLst/>
                        <a:latin typeface="Calibri" panose="020F0502020204030204" pitchFamily="34" charset="0"/>
                        <a:ea typeface="ADLaM Display" panose="02010000000000000000" pitchFamily="2" charset="0"/>
                        <a:cs typeface="ADLaM Display" panose="02010000000000000000" pitchFamily="2" charset="0"/>
                      </a:endParaRPr>
                    </a:p>
                  </a:txBody>
                  <a:tcPr marL="59543" marR="59543" marT="0" marB="0" anchor="ctr"/>
                </a:tc>
                <a:tc>
                  <a:txBody>
                    <a:bodyPr/>
                    <a:lstStyle/>
                    <a:p>
                      <a:pPr algn="r">
                        <a:lnSpc>
                          <a:spcPct val="107000"/>
                        </a:lnSpc>
                        <a:spcAft>
                          <a:spcPts val="800"/>
                        </a:spcAft>
                      </a:pPr>
                      <a:r>
                        <a:rPr lang="en-US" sz="4400" kern="100" dirty="0">
                          <a:effectLst/>
                          <a:latin typeface="ADLaM Display" panose="02010000000000000000" pitchFamily="2" charset="0"/>
                          <a:ea typeface="ADLaM Display" panose="02010000000000000000" pitchFamily="2" charset="0"/>
                          <a:cs typeface="ADLaM Display" panose="02010000000000000000" pitchFamily="2" charset="0"/>
                        </a:rPr>
                        <a:t>Time</a:t>
                      </a:r>
                      <a:endParaRPr lang="el-GR" sz="4400" kern="100" dirty="0">
                        <a:effectLst/>
                        <a:latin typeface="Calibri" panose="020F0502020204030204" pitchFamily="34" charset="0"/>
                        <a:ea typeface="ADLaM Display" panose="02010000000000000000" pitchFamily="2" charset="0"/>
                        <a:cs typeface="ADLaM Display" panose="02010000000000000000" pitchFamily="2" charset="0"/>
                      </a:endParaRPr>
                    </a:p>
                  </a:txBody>
                  <a:tcPr marL="59543" marR="59543" marT="0" marB="0" anchor="ctr"/>
                </a:tc>
                <a:extLst>
                  <a:ext uri="{0D108BD9-81ED-4DB2-BD59-A6C34878D82A}">
                    <a16:rowId xmlns:a16="http://schemas.microsoft.com/office/drawing/2014/main" val="2985070119"/>
                  </a:ext>
                </a:extLst>
              </a:tr>
              <a:tr h="458324">
                <a:tc>
                  <a:txBody>
                    <a:bodyPr/>
                    <a:lstStyle/>
                    <a:p>
                      <a:pPr>
                        <a:lnSpc>
                          <a:spcPct val="107000"/>
                        </a:lnSpc>
                        <a:spcAft>
                          <a:spcPts val="800"/>
                        </a:spcAft>
                      </a:pPr>
                      <a:r>
                        <a:rPr lang="en-US" sz="1800" b="1" kern="100" dirty="0">
                          <a:effectLst/>
                        </a:rPr>
                        <a:t>Module 3: Professional Networking</a:t>
                      </a:r>
                      <a:endParaRPr lang="el-GR"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dirty="0">
                          <a:effectLst/>
                        </a:rPr>
                        <a:t>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492063497"/>
                  </a:ext>
                </a:extLst>
              </a:tr>
              <a:tr h="458324">
                <a:tc>
                  <a:txBody>
                    <a:bodyPr/>
                    <a:lstStyle/>
                    <a:p>
                      <a:pPr>
                        <a:lnSpc>
                          <a:spcPct val="107000"/>
                        </a:lnSpc>
                        <a:spcAft>
                          <a:spcPts val="800"/>
                        </a:spcAft>
                      </a:pPr>
                      <a:r>
                        <a:rPr lang="en-US" sz="1800" kern="100" dirty="0">
                          <a:effectLst/>
                        </a:rPr>
                        <a:t>M3.1. Understand the basics of professional networking for artists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10’</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374005629"/>
                  </a:ext>
                </a:extLst>
              </a:tr>
              <a:tr h="495684">
                <a:tc>
                  <a:txBody>
                    <a:bodyPr/>
                    <a:lstStyle/>
                    <a:p>
                      <a:pPr>
                        <a:lnSpc>
                          <a:spcPct val="107000"/>
                        </a:lnSpc>
                        <a:spcAft>
                          <a:spcPts val="800"/>
                        </a:spcAft>
                      </a:pPr>
                      <a:r>
                        <a:rPr lang="en-US" sz="1800" kern="100" dirty="0">
                          <a:effectLst/>
                        </a:rPr>
                        <a:t>M3.2. Learn how to build a network of contacts and potential partners for your artistic activity</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15’</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3348960092"/>
                  </a:ext>
                </a:extLst>
              </a:tr>
              <a:tr h="525405">
                <a:tc>
                  <a:txBody>
                    <a:bodyPr/>
                    <a:lstStyle/>
                    <a:p>
                      <a:pPr>
                        <a:lnSpc>
                          <a:spcPct val="107000"/>
                        </a:lnSpc>
                        <a:spcAft>
                          <a:spcPts val="800"/>
                        </a:spcAft>
                      </a:pPr>
                      <a:r>
                        <a:rPr lang="en-US" sz="1800" kern="100" dirty="0">
                          <a:effectLst/>
                        </a:rPr>
                        <a:t>M3.3. Understand the different professional networking opportunities and how to participate in them</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10’</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559591001"/>
                  </a:ext>
                </a:extLst>
              </a:tr>
              <a:tr h="458324">
                <a:tc>
                  <a:txBody>
                    <a:bodyPr/>
                    <a:lstStyle/>
                    <a:p>
                      <a:pPr>
                        <a:lnSpc>
                          <a:spcPct val="107000"/>
                        </a:lnSpc>
                        <a:spcAft>
                          <a:spcPts val="800"/>
                        </a:spcAft>
                      </a:pPr>
                      <a:r>
                        <a:rPr lang="en-US" sz="1800" kern="100" dirty="0">
                          <a:effectLst/>
                        </a:rPr>
                        <a:t>M3.4. Q&amp;A</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10’</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1150933328"/>
                  </a:ext>
                </a:extLst>
              </a:tr>
              <a:tr h="546211">
                <a:tc>
                  <a:txBody>
                    <a:bodyPr/>
                    <a:lstStyle/>
                    <a:p>
                      <a:pPr>
                        <a:lnSpc>
                          <a:spcPct val="107000"/>
                        </a:lnSpc>
                        <a:spcAft>
                          <a:spcPts val="800"/>
                        </a:spcAft>
                      </a:pPr>
                      <a:r>
                        <a:rPr lang="el-GR" sz="2400" b="1" kern="100" dirty="0" err="1">
                          <a:effectLst/>
                        </a:rPr>
                        <a:t>Break</a:t>
                      </a:r>
                      <a:r>
                        <a:rPr lang="el-GR" sz="1800" b="1" kern="100" dirty="0">
                          <a:effectLst/>
                        </a:rPr>
                        <a:t> </a:t>
                      </a:r>
                      <a:endParaRPr lang="el-GR"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15</a:t>
                      </a:r>
                      <a:r>
                        <a:rPr lang="el-GR" sz="1800" kern="100">
                          <a:effectLst/>
                        </a:rPr>
                        <a:t>’</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892933477"/>
                  </a:ext>
                </a:extLst>
              </a:tr>
              <a:tr h="458324">
                <a:tc>
                  <a:txBody>
                    <a:bodyPr/>
                    <a:lstStyle/>
                    <a:p>
                      <a:pPr>
                        <a:lnSpc>
                          <a:spcPct val="107000"/>
                        </a:lnSpc>
                        <a:spcAft>
                          <a:spcPts val="800"/>
                        </a:spcAft>
                      </a:pPr>
                      <a:r>
                        <a:rPr lang="en-US" sz="1800" b="1" kern="100" dirty="0">
                          <a:effectLst/>
                        </a:rPr>
                        <a:t>Module 4: Measuring Performance and Adjusting Strategy</a:t>
                      </a:r>
                      <a:endParaRPr lang="el-GR"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a:effectLst/>
                        </a:rPr>
                        <a:t> </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751324195"/>
                  </a:ext>
                </a:extLst>
              </a:tr>
              <a:tr h="551517">
                <a:tc>
                  <a:txBody>
                    <a:bodyPr/>
                    <a:lstStyle/>
                    <a:p>
                      <a:pPr>
                        <a:lnSpc>
                          <a:spcPct val="107000"/>
                        </a:lnSpc>
                        <a:spcAft>
                          <a:spcPts val="800"/>
                        </a:spcAft>
                      </a:pPr>
                      <a:r>
                        <a:rPr lang="en-US" sz="1800" kern="100" dirty="0">
                          <a:effectLst/>
                        </a:rPr>
                        <a:t>M4.1. Understand the importance of performance measurement to improve your arts marketing strategy</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dirty="0">
                          <a:effectLst/>
                        </a:rPr>
                        <a:t>15’</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767157559"/>
                  </a:ext>
                </a:extLst>
              </a:tr>
              <a:tr h="458324">
                <a:tc>
                  <a:txBody>
                    <a:bodyPr/>
                    <a:lstStyle/>
                    <a:p>
                      <a:pPr>
                        <a:lnSpc>
                          <a:spcPct val="107000"/>
                        </a:lnSpc>
                        <a:spcAft>
                          <a:spcPts val="800"/>
                        </a:spcAft>
                      </a:pPr>
                      <a:r>
                        <a:rPr lang="en-US" sz="1800" kern="100" dirty="0">
                          <a:effectLst/>
                        </a:rPr>
                        <a:t>M4.2. Understand the key performance indicators for artists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dirty="0">
                          <a:effectLst/>
                        </a:rPr>
                        <a:t>15’</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2741393038"/>
                  </a:ext>
                </a:extLst>
              </a:tr>
              <a:tr h="610000">
                <a:tc>
                  <a:txBody>
                    <a:bodyPr/>
                    <a:lstStyle/>
                    <a:p>
                      <a:pPr>
                        <a:lnSpc>
                          <a:spcPct val="107000"/>
                        </a:lnSpc>
                        <a:spcAft>
                          <a:spcPts val="800"/>
                        </a:spcAft>
                      </a:pPr>
                      <a:r>
                        <a:rPr lang="en-US" sz="1800" kern="100" dirty="0">
                          <a:effectLst/>
                        </a:rPr>
                        <a:t>M4.3. Learn how to measure the performance of your arts marketing strategy and how to make adjustments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dirty="0">
                          <a:effectLst/>
                        </a:rPr>
                        <a:t>15’</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411333220"/>
                  </a:ext>
                </a:extLst>
              </a:tr>
              <a:tr h="458324">
                <a:tc>
                  <a:txBody>
                    <a:bodyPr/>
                    <a:lstStyle/>
                    <a:p>
                      <a:pPr>
                        <a:lnSpc>
                          <a:spcPct val="107000"/>
                        </a:lnSpc>
                        <a:spcAft>
                          <a:spcPts val="800"/>
                        </a:spcAft>
                      </a:pPr>
                      <a:r>
                        <a:rPr lang="en-US" sz="1800" kern="100">
                          <a:effectLst/>
                        </a:rPr>
                        <a:t>M4.3. Q&amp;A</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tc>
                  <a:txBody>
                    <a:bodyPr/>
                    <a:lstStyle/>
                    <a:p>
                      <a:pPr algn="r">
                        <a:lnSpc>
                          <a:spcPct val="107000"/>
                        </a:lnSpc>
                        <a:spcAft>
                          <a:spcPts val="800"/>
                        </a:spcAft>
                      </a:pPr>
                      <a:r>
                        <a:rPr lang="en-US" sz="1800" kern="100" dirty="0">
                          <a:effectLst/>
                        </a:rPr>
                        <a:t>10’</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9543" marR="59543" marT="0" marB="0" anchor="ctr"/>
                </a:tc>
                <a:extLst>
                  <a:ext uri="{0D108BD9-81ED-4DB2-BD59-A6C34878D82A}">
                    <a16:rowId xmlns:a16="http://schemas.microsoft.com/office/drawing/2014/main" val="3820783614"/>
                  </a:ext>
                </a:extLst>
              </a:tr>
            </a:tbl>
          </a:graphicData>
        </a:graphic>
      </p:graphicFrame>
    </p:spTree>
    <p:extLst>
      <p:ext uri="{BB962C8B-B14F-4D97-AF65-F5344CB8AC3E}">
        <p14:creationId xmlns:p14="http://schemas.microsoft.com/office/powerpoint/2010/main" val="1022305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pPr algn="r"/>
            <a:r>
              <a:rPr lang="en-US" sz="3600" dirty="0"/>
              <a:t>Social media to Promote Your Personal Brand (6/7)</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Collaborate and cross-promote</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Collaborate with other artists or influencers in your field to expand your reach. </a:t>
            </a:r>
          </a:p>
          <a:p>
            <a:r>
              <a:rPr lang="en-US" sz="2400" dirty="0"/>
              <a:t>Cross-promote each other's work or collaborate on joint projects. </a:t>
            </a:r>
          </a:p>
          <a:p>
            <a:r>
              <a:rPr lang="en-US" sz="2400" dirty="0"/>
              <a:t>This can introduce your brand to a new audience and provide networking opportunities.</a:t>
            </a:r>
          </a:p>
        </p:txBody>
      </p:sp>
    </p:spTree>
    <p:extLst>
      <p:ext uri="{BB962C8B-B14F-4D97-AF65-F5344CB8AC3E}">
        <p14:creationId xmlns:p14="http://schemas.microsoft.com/office/powerpoint/2010/main" val="195861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Autofit/>
          </a:bodyPr>
          <a:lstStyle/>
          <a:p>
            <a:pPr algn="r"/>
            <a:r>
              <a:rPr lang="en-US" sz="3600" dirty="0"/>
              <a:t>Social media to Promote Your Personal Brand (7/7)</a:t>
            </a:r>
            <a:endParaRPr lang="el-GR" sz="3600"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Monitor analytics and adjust</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Regularly monitor the performance of your social media posts and analyze the engagement metrics. </a:t>
            </a:r>
          </a:p>
          <a:p>
            <a:r>
              <a:rPr lang="en-US" sz="2400" dirty="0"/>
              <a:t>Pay attention to which types of content resonate the most with your audience. </a:t>
            </a:r>
          </a:p>
          <a:p>
            <a:r>
              <a:rPr lang="en-US" sz="2400" dirty="0"/>
              <a:t>Use these insights to refine your content strategy and make data-driven decisions.</a:t>
            </a:r>
          </a:p>
        </p:txBody>
      </p:sp>
    </p:spTree>
    <p:extLst>
      <p:ext uri="{BB962C8B-B14F-4D97-AF65-F5344CB8AC3E}">
        <p14:creationId xmlns:p14="http://schemas.microsoft.com/office/powerpoint/2010/main" val="387288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normAutofit/>
          </a:bodyPr>
          <a:lstStyle/>
          <a:p>
            <a:r>
              <a:rPr lang="en-US" dirty="0"/>
              <a:t>Module 1: Developing Your Personal Brand</a:t>
            </a:r>
          </a:p>
        </p:txBody>
      </p:sp>
      <p:sp>
        <p:nvSpPr>
          <p:cNvPr id="5" name="Content Placeholder 4">
            <a:extLst>
              <a:ext uri="{FF2B5EF4-FFF2-40B4-BE49-F238E27FC236}">
                <a16:creationId xmlns:a16="http://schemas.microsoft.com/office/drawing/2014/main" id="{6728EEE0-2E1B-4510-A9E7-9BFFA7322770}"/>
              </a:ext>
            </a:extLst>
          </p:cNvPr>
          <p:cNvSpPr>
            <a:spLocks noGrp="1"/>
          </p:cNvSpPr>
          <p:nvPr>
            <p:ph idx="1"/>
          </p:nvPr>
        </p:nvSpPr>
        <p:spPr/>
        <p:txBody>
          <a:bodyPr/>
          <a:lstStyle/>
          <a:p>
            <a:endParaRPr lang="en-US" dirty="0"/>
          </a:p>
        </p:txBody>
      </p:sp>
      <p:sp>
        <p:nvSpPr>
          <p:cNvPr id="6" name="Content Placeholder 2">
            <a:extLst>
              <a:ext uri="{FF2B5EF4-FFF2-40B4-BE49-F238E27FC236}">
                <a16:creationId xmlns:a16="http://schemas.microsoft.com/office/drawing/2014/main" id="{D280A5B0-6F1A-63CC-7A83-74B307CDC96F}"/>
              </a:ext>
            </a:extLst>
          </p:cNvPr>
          <p:cNvSpPr txBox="1">
            <a:spLocks/>
          </p:cNvSpPr>
          <p:nvPr/>
        </p:nvSpPr>
        <p:spPr>
          <a:xfrm>
            <a:off x="1653917" y="2481323"/>
            <a:ext cx="9350433" cy="14006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dirty="0">
                <a:latin typeface="ADLaM Display" panose="02010000000000000000" pitchFamily="2" charset="0"/>
                <a:ea typeface="ADLaM Display" panose="02010000000000000000" pitchFamily="2" charset="0"/>
                <a:cs typeface="ADLaM Display" panose="02010000000000000000" pitchFamily="2" charset="0"/>
              </a:rPr>
              <a:t>Q&amp;A</a:t>
            </a:r>
            <a:endParaRPr lang="el-GR" sz="5400" dirty="0">
              <a:ea typeface="ADLaM Display" panose="02010000000000000000" pitchFamily="2" charset="0"/>
              <a:cs typeface="ADLaM Display" panose="02010000000000000000" pitchFamily="2" charset="0"/>
            </a:endParaRPr>
          </a:p>
        </p:txBody>
      </p:sp>
      <p:pic>
        <p:nvPicPr>
          <p:cNvPr id="7" name="Picture 6">
            <a:extLst>
              <a:ext uri="{FF2B5EF4-FFF2-40B4-BE49-F238E27FC236}">
                <a16:creationId xmlns:a16="http://schemas.microsoft.com/office/drawing/2014/main" id="{58AA1173-764B-3CA4-BD89-B875D72D2A81}"/>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8189" t="1646" r="76667" b="72510"/>
          <a:stretch/>
        </p:blipFill>
        <p:spPr>
          <a:xfrm>
            <a:off x="5249333" y="3676330"/>
            <a:ext cx="2475691" cy="2816545"/>
          </a:xfrm>
          <a:prstGeom prst="rect">
            <a:avLst/>
          </a:prstGeom>
        </p:spPr>
      </p:pic>
    </p:spTree>
    <p:extLst>
      <p:ext uri="{BB962C8B-B14F-4D97-AF65-F5344CB8AC3E}">
        <p14:creationId xmlns:p14="http://schemas.microsoft.com/office/powerpoint/2010/main" val="2168618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1152524" y="1741488"/>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Time for a </a:t>
            </a:r>
            <a:r>
              <a:rPr lang="en-US" sz="3600" dirty="0">
                <a:solidFill>
                  <a:srgbClr val="FFFFFF"/>
                </a:solidFill>
              </a:rPr>
              <a:t>20</a:t>
            </a:r>
            <a:r>
              <a:rPr lang="en-US" sz="3600" kern="1200" dirty="0">
                <a:solidFill>
                  <a:srgbClr val="FFFFFF"/>
                </a:solidFill>
                <a:latin typeface="+mj-lt"/>
                <a:ea typeface="+mj-ea"/>
                <a:cs typeface="+mj-cs"/>
              </a:rPr>
              <a:t> minutes break!</a:t>
            </a:r>
          </a:p>
        </p:txBody>
      </p:sp>
      <p:sp>
        <p:nvSpPr>
          <p:cNvPr id="3" name="Rectangle 2">
            <a:extLst>
              <a:ext uri="{FF2B5EF4-FFF2-40B4-BE49-F238E27FC236}">
                <a16:creationId xmlns:a16="http://schemas.microsoft.com/office/drawing/2014/main" id="{48CD4616-2D5D-BD12-4053-C755CE780891}"/>
              </a:ext>
            </a:extLst>
          </p:cNvPr>
          <p:cNvSpPr/>
          <p:nvPr/>
        </p:nvSpPr>
        <p:spPr>
          <a:xfrm>
            <a:off x="2754489" y="1411111"/>
            <a:ext cx="7699022" cy="1444978"/>
          </a:xfrm>
          <a:custGeom>
            <a:avLst/>
            <a:gdLst>
              <a:gd name="connsiteX0" fmla="*/ 0 w 7699022"/>
              <a:gd name="connsiteY0" fmla="*/ 0 h 1444978"/>
              <a:gd name="connsiteX1" fmla="*/ 7699022 w 7699022"/>
              <a:gd name="connsiteY1" fmla="*/ 0 h 1444978"/>
              <a:gd name="connsiteX2" fmla="*/ 7699022 w 7699022"/>
              <a:gd name="connsiteY2" fmla="*/ 1444978 h 1444978"/>
              <a:gd name="connsiteX3" fmla="*/ 0 w 7699022"/>
              <a:gd name="connsiteY3" fmla="*/ 1444978 h 1444978"/>
              <a:gd name="connsiteX4" fmla="*/ 0 w 7699022"/>
              <a:gd name="connsiteY4" fmla="*/ 0 h 144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9022" h="1444978" fill="none" extrusionOk="0">
                <a:moveTo>
                  <a:pt x="0" y="0"/>
                </a:moveTo>
                <a:cubicBezTo>
                  <a:pt x="1357575" y="141330"/>
                  <a:pt x="5510091" y="-69961"/>
                  <a:pt x="7699022" y="0"/>
                </a:cubicBezTo>
                <a:cubicBezTo>
                  <a:pt x="7791660" y="657296"/>
                  <a:pt x="7782325" y="801569"/>
                  <a:pt x="7699022" y="1444978"/>
                </a:cubicBezTo>
                <a:cubicBezTo>
                  <a:pt x="6784518" y="1438882"/>
                  <a:pt x="846951" y="1388424"/>
                  <a:pt x="0" y="1444978"/>
                </a:cubicBezTo>
                <a:cubicBezTo>
                  <a:pt x="70369" y="1069311"/>
                  <a:pt x="-79830" y="295157"/>
                  <a:pt x="0" y="0"/>
                </a:cubicBezTo>
                <a:close/>
              </a:path>
              <a:path w="7699022" h="1444978" stroke="0" extrusionOk="0">
                <a:moveTo>
                  <a:pt x="0" y="0"/>
                </a:moveTo>
                <a:cubicBezTo>
                  <a:pt x="3623111" y="-58388"/>
                  <a:pt x="6376913" y="157327"/>
                  <a:pt x="7699022" y="0"/>
                </a:cubicBezTo>
                <a:cubicBezTo>
                  <a:pt x="7733411" y="207339"/>
                  <a:pt x="7736554" y="1209419"/>
                  <a:pt x="7699022" y="1444978"/>
                </a:cubicBezTo>
                <a:cubicBezTo>
                  <a:pt x="6117948" y="1577582"/>
                  <a:pt x="2143670" y="1301005"/>
                  <a:pt x="0" y="1444978"/>
                </a:cubicBezTo>
                <a:cubicBezTo>
                  <a:pt x="81110" y="1300150"/>
                  <a:pt x="-84752" y="671325"/>
                  <a:pt x="0" y="0"/>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592428014">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DLaM Display" panose="02010000000000000000" pitchFamily="2" charset="0"/>
                <a:ea typeface="ADLaM Display" panose="02010000000000000000" pitchFamily="2" charset="0"/>
                <a:cs typeface="ADLaM Display" panose="02010000000000000000" pitchFamily="2" charset="0"/>
              </a:rPr>
              <a:t>Time for a </a:t>
            </a:r>
            <a:r>
              <a:rPr lang="el-GR" sz="4000" dirty="0">
                <a:latin typeface="ADLaM Display" panose="02010000000000000000" pitchFamily="2" charset="0"/>
                <a:ea typeface="ADLaM Display" panose="02010000000000000000" pitchFamily="2" charset="0"/>
                <a:cs typeface="ADLaM Display" panose="02010000000000000000" pitchFamily="2" charset="0"/>
              </a:rPr>
              <a:t>15</a:t>
            </a:r>
            <a:r>
              <a:rPr lang="en-US" sz="4000" dirty="0">
                <a:latin typeface="ADLaM Display" panose="02010000000000000000" pitchFamily="2" charset="0"/>
                <a:ea typeface="ADLaM Display" panose="02010000000000000000" pitchFamily="2" charset="0"/>
                <a:cs typeface="ADLaM Display" panose="02010000000000000000" pitchFamily="2" charset="0"/>
              </a:rPr>
              <a:t>-minute break!</a:t>
            </a:r>
          </a:p>
        </p:txBody>
      </p:sp>
      <p:pic>
        <p:nvPicPr>
          <p:cNvPr id="5" name="Picture 4" descr="A collection of coffee and tea items&#10;&#10;Description automatically generated">
            <a:extLst>
              <a:ext uri="{FF2B5EF4-FFF2-40B4-BE49-F238E27FC236}">
                <a16:creationId xmlns:a16="http://schemas.microsoft.com/office/drawing/2014/main" id="{30DB0AA7-A804-6890-82CA-AA490AEF4F94}"/>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8519" t="70453" r="71892" b="12592"/>
          <a:stretch/>
        </p:blipFill>
        <p:spPr>
          <a:xfrm>
            <a:off x="5289550" y="3707510"/>
            <a:ext cx="2628900" cy="2275435"/>
          </a:xfrm>
          <a:prstGeom prst="rect">
            <a:avLst/>
          </a:prstGeom>
        </p:spPr>
      </p:pic>
    </p:spTree>
    <p:extLst>
      <p:ext uri="{BB962C8B-B14F-4D97-AF65-F5344CB8AC3E}">
        <p14:creationId xmlns:p14="http://schemas.microsoft.com/office/powerpoint/2010/main" val="1696135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a:xfrm>
            <a:off x="1991802" y="1457610"/>
            <a:ext cx="9335770" cy="2604324"/>
          </a:xfrm>
        </p:spPr>
        <p:txBody>
          <a:bodyPr>
            <a:noAutofit/>
          </a:bodyPr>
          <a:lstStyle/>
          <a:p>
            <a:r>
              <a:rPr lang="en-US" dirty="0"/>
              <a:t>Topic 4: </a:t>
            </a:r>
            <a:br>
              <a:rPr lang="el-GR" dirty="0"/>
            </a:br>
            <a:r>
              <a:rPr lang="en-US" dirty="0"/>
              <a:t>SKILLS FOR PRESENTING AND MARKETING ONE’S ARTISTIC ACTIVITY, ONLINE AND IN PERSON </a:t>
            </a:r>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a:xfrm>
            <a:off x="1991802" y="3946524"/>
            <a:ext cx="9335770" cy="3706623"/>
          </a:xfrm>
        </p:spPr>
        <p:txBody>
          <a:bodyPr/>
          <a:lstStyle/>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Module 2: Presentation of artistic work</a:t>
            </a:r>
          </a:p>
          <a:p>
            <a:endParaRPr lang="el-GR" dirty="0"/>
          </a:p>
        </p:txBody>
      </p:sp>
    </p:spTree>
    <p:extLst>
      <p:ext uri="{BB962C8B-B14F-4D97-AF65-F5344CB8AC3E}">
        <p14:creationId xmlns:p14="http://schemas.microsoft.com/office/powerpoint/2010/main" val="3853407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normAutofit fontScale="90000"/>
          </a:bodyPr>
          <a:lstStyle/>
          <a:p>
            <a:r>
              <a:rPr lang="en-US" dirty="0"/>
              <a:t>M2.1</a:t>
            </a:r>
            <a:br>
              <a:rPr lang="en-US" dirty="0"/>
            </a:br>
            <a:r>
              <a:rPr lang="en-US" dirty="0"/>
              <a:t>Understand the basics of professional presentation of artistic work</a:t>
            </a:r>
          </a:p>
        </p:txBody>
      </p:sp>
    </p:spTree>
    <p:extLst>
      <p:ext uri="{BB962C8B-B14F-4D97-AF65-F5344CB8AC3E}">
        <p14:creationId xmlns:p14="http://schemas.microsoft.com/office/powerpoint/2010/main" val="15191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Professional presentation of artistic work</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endParaRPr lang="en-US" sz="2800" dirty="0"/>
          </a:p>
          <a:p>
            <a:r>
              <a:rPr lang="en-US" sz="2800" dirty="0"/>
              <a:t>The professional presentation of artistic work is essential for </a:t>
            </a:r>
            <a:r>
              <a:rPr lang="en-US" sz="2800" b="1" dirty="0"/>
              <a:t>showcasing your talent</a:t>
            </a:r>
            <a:r>
              <a:rPr lang="en-US" sz="2800" dirty="0"/>
              <a:t>, </a:t>
            </a:r>
            <a:r>
              <a:rPr lang="en-US" sz="2800" b="1" dirty="0"/>
              <a:t>capturing attention</a:t>
            </a:r>
            <a:r>
              <a:rPr lang="en-US" sz="2800" dirty="0"/>
              <a:t>, and making a </a:t>
            </a:r>
            <a:r>
              <a:rPr lang="en-US" sz="2800" b="1" dirty="0"/>
              <a:t>lasting impression </a:t>
            </a:r>
            <a:r>
              <a:rPr lang="en-US" sz="2800" dirty="0"/>
              <a:t>on viewers. </a:t>
            </a:r>
          </a:p>
        </p:txBody>
      </p:sp>
    </p:spTree>
    <p:extLst>
      <p:ext uri="{BB962C8B-B14F-4D97-AF65-F5344CB8AC3E}">
        <p14:creationId xmlns:p14="http://schemas.microsoft.com/office/powerpoint/2010/main" val="4249856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The basics of presenting your artistic work professionally (1/9)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Prepare your artwork</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Ensure your artwork is in its best condition, free from any damage, smudges, or imperfections.</a:t>
            </a:r>
          </a:p>
          <a:p>
            <a:pPr marL="342900" indent="-342900">
              <a:buFont typeface="Arial" panose="020B0604020202020204" pitchFamily="34" charset="0"/>
              <a:buChar char="•"/>
            </a:pPr>
            <a:r>
              <a:rPr lang="en-US" sz="2400" dirty="0"/>
              <a:t>Consider framing or mounting your work appropriately, using high-quality materials that enhance its presentation.</a:t>
            </a:r>
          </a:p>
          <a:p>
            <a:pPr marL="342900" indent="-342900">
              <a:buFont typeface="Arial" panose="020B0604020202020204" pitchFamily="34" charset="0"/>
              <a:buChar char="•"/>
            </a:pPr>
            <a:r>
              <a:rPr lang="en-US" sz="2400" dirty="0"/>
              <a:t>Pay attention to proper lighting to highlight the details and textures of your artwork.</a:t>
            </a:r>
            <a:endParaRPr lang="el-GR" sz="2400" dirty="0"/>
          </a:p>
        </p:txBody>
      </p:sp>
    </p:spTree>
    <p:extLst>
      <p:ext uri="{BB962C8B-B14F-4D97-AF65-F5344CB8AC3E}">
        <p14:creationId xmlns:p14="http://schemas.microsoft.com/office/powerpoint/2010/main" val="3602873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The basics of presenting your artistic work professionally (2/9)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Document your work</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Create high-resolution, professional-quality photographs of your artwork.</a:t>
            </a:r>
          </a:p>
          <a:p>
            <a:pPr marL="342900" indent="-342900">
              <a:buFont typeface="Arial" panose="020B0604020202020204" pitchFamily="34" charset="0"/>
              <a:buChar char="•"/>
            </a:pPr>
            <a:r>
              <a:rPr lang="en-US" sz="2400" dirty="0"/>
              <a:t>Capture multiple angles and close-up shots to provide a comprehensive view.</a:t>
            </a:r>
          </a:p>
          <a:p>
            <a:pPr marL="342900" indent="-342900">
              <a:buFont typeface="Arial" panose="020B0604020202020204" pitchFamily="34" charset="0"/>
              <a:buChar char="•"/>
            </a:pPr>
            <a:r>
              <a:rPr lang="en-US" sz="2400" dirty="0"/>
              <a:t>Use proper lighting and color accuracy to ensure the photographs represent your artwork accurately.</a:t>
            </a:r>
          </a:p>
        </p:txBody>
      </p:sp>
    </p:spTree>
    <p:extLst>
      <p:ext uri="{BB962C8B-B14F-4D97-AF65-F5344CB8AC3E}">
        <p14:creationId xmlns:p14="http://schemas.microsoft.com/office/powerpoint/2010/main" val="1654241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The basics of presenting your artistic work professionally (3/9)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Create a portfolio</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Compile a portfolio that showcases your best work. Choose a variety of pieces that represent your style, versatility, and artistic growth.</a:t>
            </a:r>
          </a:p>
          <a:p>
            <a:pPr marL="342900" indent="-342900">
              <a:buFont typeface="Arial" panose="020B0604020202020204" pitchFamily="34" charset="0"/>
              <a:buChar char="•"/>
            </a:pPr>
            <a:r>
              <a:rPr lang="en-US" sz="2400" dirty="0"/>
              <a:t>Organize your portfolio in a logical and visually pleasing manner.</a:t>
            </a:r>
          </a:p>
          <a:p>
            <a:pPr marL="342900" indent="-342900">
              <a:buFont typeface="Arial" panose="020B0604020202020204" pitchFamily="34" charset="0"/>
              <a:buChar char="•"/>
            </a:pPr>
            <a:r>
              <a:rPr lang="en-US" sz="2400" dirty="0"/>
              <a:t>Consider using consistent formatting, clear labels, and a cohesive theme if desired.</a:t>
            </a:r>
          </a:p>
        </p:txBody>
      </p:sp>
    </p:spTree>
    <p:extLst>
      <p:ext uri="{BB962C8B-B14F-4D97-AF65-F5344CB8AC3E}">
        <p14:creationId xmlns:p14="http://schemas.microsoft.com/office/powerpoint/2010/main" val="9611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a:xfrm>
            <a:off x="2011680" y="1135237"/>
            <a:ext cx="9335770" cy="2391260"/>
          </a:xfrm>
        </p:spPr>
        <p:txBody>
          <a:bodyPr>
            <a:noAutofit/>
          </a:bodyPr>
          <a:lstStyle/>
          <a:p>
            <a:r>
              <a:rPr lang="en-US" dirty="0"/>
              <a:t>Topic 4: </a:t>
            </a:r>
            <a:br>
              <a:rPr lang="en-US" dirty="0"/>
            </a:br>
            <a:r>
              <a:rPr lang="en-US" dirty="0"/>
              <a:t>SKILLS FOR PRESENTING AND MARKETING ONE’S ARTISTIC ACTIVITY, ONLINE AND IN PERSON </a:t>
            </a:r>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a:xfrm>
            <a:off x="2011680" y="3730446"/>
            <a:ext cx="9335770" cy="3706623"/>
          </a:xfrm>
        </p:spPr>
        <p:txBody>
          <a:bodyPr/>
          <a:lstStyle/>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Module 1: Developing Your Personal Brand</a:t>
            </a:r>
          </a:p>
          <a:p>
            <a:endParaRPr lang="el-GR" dirty="0"/>
          </a:p>
        </p:txBody>
      </p:sp>
    </p:spTree>
    <p:extLst>
      <p:ext uri="{BB962C8B-B14F-4D97-AF65-F5344CB8AC3E}">
        <p14:creationId xmlns:p14="http://schemas.microsoft.com/office/powerpoint/2010/main" val="590740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The basics of presenting your artistic work professionally (4/9)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Build a professional website</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Establish an online presence through a professional website that showcases your artwork. Use high-quality images, clear descriptions, and an intuitive layout.</a:t>
            </a:r>
          </a:p>
          <a:p>
            <a:pPr marL="342900" indent="-342900">
              <a:buFont typeface="Arial" panose="020B0604020202020204" pitchFamily="34" charset="0"/>
              <a:buChar char="•"/>
            </a:pPr>
            <a:r>
              <a:rPr lang="en-US" sz="2400" dirty="0"/>
              <a:t>Include an artist statement, biography, and contact information on your website. Make it easy for visitors to navigate and find the information they need.</a:t>
            </a:r>
          </a:p>
        </p:txBody>
      </p:sp>
    </p:spTree>
    <p:extLst>
      <p:ext uri="{BB962C8B-B14F-4D97-AF65-F5344CB8AC3E}">
        <p14:creationId xmlns:p14="http://schemas.microsoft.com/office/powerpoint/2010/main" val="3079249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The basics of presenting your artistic work professionally (5/9)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Develop promotional materials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Create business cards, postcards, or brochures that feature your artwork and contact information. These materials can be distributed during exhibitions, events, or networking opportunities.</a:t>
            </a:r>
          </a:p>
          <a:p>
            <a:pPr marL="342900" indent="-342900">
              <a:buFont typeface="Arial" panose="020B0604020202020204" pitchFamily="34" charset="0"/>
              <a:buChar char="•"/>
            </a:pPr>
            <a:r>
              <a:rPr lang="en-US" sz="2400" dirty="0"/>
              <a:t>Ensure the design and printing quality of these materials align with your visual identity and overall brand.</a:t>
            </a:r>
          </a:p>
        </p:txBody>
      </p:sp>
    </p:spTree>
    <p:extLst>
      <p:ext uri="{BB962C8B-B14F-4D97-AF65-F5344CB8AC3E}">
        <p14:creationId xmlns:p14="http://schemas.microsoft.com/office/powerpoint/2010/main" val="889209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The basics of presenting your artistic work professionally (6/9)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Curate exhibitions and shows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Participate in exhibitions, group shows, or solo shows to showcase your work to a wider audience.</a:t>
            </a:r>
          </a:p>
          <a:p>
            <a:pPr marL="342900" indent="-342900">
              <a:buFont typeface="Arial" panose="020B0604020202020204" pitchFamily="34" charset="0"/>
              <a:buChar char="•"/>
            </a:pPr>
            <a:r>
              <a:rPr lang="en-US" sz="2400" dirty="0"/>
              <a:t>Collaborate with galleries, curators, or other artists to create engaging and visually cohesive displays that enhance the presentation of your artwork.</a:t>
            </a:r>
          </a:p>
        </p:txBody>
      </p:sp>
    </p:spTree>
    <p:extLst>
      <p:ext uri="{BB962C8B-B14F-4D97-AF65-F5344CB8AC3E}">
        <p14:creationId xmlns:p14="http://schemas.microsoft.com/office/powerpoint/2010/main" val="1392175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The basics of presenting your artistic work professionally (7/9)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Prepare an artist statement</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Craft a concise and compelling artist statement that provides insights into your artistic process, inspirations, and concepts behind your work.</a:t>
            </a:r>
          </a:p>
          <a:p>
            <a:pPr marL="342900" indent="-342900">
              <a:buFont typeface="Arial" panose="020B0604020202020204" pitchFamily="34" charset="0"/>
              <a:buChar char="•"/>
            </a:pPr>
            <a:r>
              <a:rPr lang="en-US" sz="2400" dirty="0"/>
              <a:t>Tailor your artist statement to different audiences, such as collectors, curators, or the general public. Practice articulating your ideas and be ready to discuss your work professionally.</a:t>
            </a:r>
          </a:p>
        </p:txBody>
      </p:sp>
    </p:spTree>
    <p:extLst>
      <p:ext uri="{BB962C8B-B14F-4D97-AF65-F5344CB8AC3E}">
        <p14:creationId xmlns:p14="http://schemas.microsoft.com/office/powerpoint/2010/main" val="387449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The basics of presenting your artistic work professionally (8/9)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Network and engage with the art community</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Attend art events, openings, and artist talks to connect with fellow artists, collectors, and industry professionals.</a:t>
            </a:r>
          </a:p>
          <a:p>
            <a:pPr marL="342900" indent="-342900">
              <a:buFont typeface="Arial" panose="020B0604020202020204" pitchFamily="34" charset="0"/>
              <a:buChar char="•"/>
            </a:pPr>
            <a:r>
              <a:rPr lang="en-US" sz="2400" dirty="0"/>
              <a:t>Engage in conversations, ask questions, and build relationships within the art community. Active networking can lead to opportunities and exposure for your work.</a:t>
            </a:r>
          </a:p>
        </p:txBody>
      </p:sp>
    </p:spTree>
    <p:extLst>
      <p:ext uri="{BB962C8B-B14F-4D97-AF65-F5344CB8AC3E}">
        <p14:creationId xmlns:p14="http://schemas.microsoft.com/office/powerpoint/2010/main" val="2673055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The basics of presenting your artistic work professionally (9/9)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Professional communication</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Maintain professionalism in all your interactions, whether it's in person, via email, or on social media. Respond to inquiries or feedback in a timely and courteous manner.</a:t>
            </a:r>
          </a:p>
          <a:p>
            <a:pPr marL="342900" indent="-342900">
              <a:buFont typeface="Arial" panose="020B0604020202020204" pitchFamily="34" charset="0"/>
              <a:buChar char="•"/>
            </a:pPr>
            <a:r>
              <a:rPr lang="en-US" sz="2400" dirty="0"/>
              <a:t>Be prepared to discuss your work, techniques, and inspirations confidently. Practice conveying your artistic ideas clearly and passionately.</a:t>
            </a:r>
          </a:p>
        </p:txBody>
      </p:sp>
    </p:spTree>
    <p:extLst>
      <p:ext uri="{BB962C8B-B14F-4D97-AF65-F5344CB8AC3E}">
        <p14:creationId xmlns:p14="http://schemas.microsoft.com/office/powerpoint/2010/main" val="3974939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normAutofit fontScale="90000"/>
          </a:bodyPr>
          <a:lstStyle/>
          <a:p>
            <a:r>
              <a:rPr lang="en-US" dirty="0"/>
              <a:t>M2.2</a:t>
            </a:r>
            <a:br>
              <a:rPr lang="en-US" dirty="0"/>
            </a:br>
            <a:r>
              <a:rPr lang="en-US" dirty="0"/>
              <a:t>How to take professional photos of your work</a:t>
            </a:r>
          </a:p>
        </p:txBody>
      </p:sp>
    </p:spTree>
    <p:extLst>
      <p:ext uri="{BB962C8B-B14F-4D97-AF65-F5344CB8AC3E}">
        <p14:creationId xmlns:p14="http://schemas.microsoft.com/office/powerpoint/2010/main" val="2691260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Time for discoveries…</a:t>
            </a:r>
          </a:p>
        </p:txBody>
      </p:sp>
      <p:sp>
        <p:nvSpPr>
          <p:cNvPr id="3" name="Content Placeholder 2">
            <a:extLst>
              <a:ext uri="{FF2B5EF4-FFF2-40B4-BE49-F238E27FC236}">
                <a16:creationId xmlns:a16="http://schemas.microsoft.com/office/drawing/2014/main" id="{670D8213-1117-AC20-0B9E-22BD28C386C6}"/>
              </a:ext>
            </a:extLst>
          </p:cNvPr>
          <p:cNvSpPr>
            <a:spLocks noGrp="1"/>
          </p:cNvSpPr>
          <p:nvPr>
            <p:ph idx="1"/>
          </p:nvPr>
        </p:nvSpPr>
        <p:spPr>
          <a:xfrm>
            <a:off x="2003367" y="2028305"/>
            <a:ext cx="9350433" cy="4148657"/>
          </a:xfrm>
        </p:spPr>
        <p:txBody>
          <a:bodyPr>
            <a:normAutofit/>
          </a:bodyPr>
          <a:lstStyle/>
          <a:p>
            <a:endParaRPr lang="en-US" sz="2800" dirty="0"/>
          </a:p>
          <a:p>
            <a:endParaRPr lang="en-US" sz="2800" dirty="0"/>
          </a:p>
          <a:p>
            <a:r>
              <a:rPr lang="en-US" sz="2800" dirty="0">
                <a:hlinkClick r:id="rId3"/>
              </a:rPr>
              <a:t>https://www.format.com/magazine/resources/photography/how-to-take-professionalphotos</a:t>
            </a:r>
            <a:endParaRPr lang="en-US" sz="2800" dirty="0"/>
          </a:p>
          <a:p>
            <a:endParaRPr lang="en-US" sz="2800" dirty="0"/>
          </a:p>
          <a:p>
            <a:endParaRPr lang="en-US" sz="2800" dirty="0"/>
          </a:p>
          <a:p>
            <a:r>
              <a:rPr lang="en-US" sz="2800" dirty="0">
                <a:hlinkClick r:id="rId4"/>
              </a:rPr>
              <a:t>https://www.fotor.com/blog/how-to-take-professional-photos/</a:t>
            </a:r>
            <a:endParaRPr lang="en-US" sz="2800" dirty="0"/>
          </a:p>
          <a:p>
            <a:endParaRPr lang="en-US" sz="2800" dirty="0"/>
          </a:p>
        </p:txBody>
      </p:sp>
      <p:sp>
        <p:nvSpPr>
          <p:cNvPr id="6" name="Title 1">
            <a:extLst>
              <a:ext uri="{FF2B5EF4-FFF2-40B4-BE49-F238E27FC236}">
                <a16:creationId xmlns:a16="http://schemas.microsoft.com/office/drawing/2014/main" id="{F51BA051-FB61-FC21-2AA1-5BCCE20262F8}"/>
              </a:ext>
            </a:extLst>
          </p:cNvPr>
          <p:cNvSpPr txBox="1">
            <a:spLocks/>
          </p:cNvSpPr>
          <p:nvPr/>
        </p:nvSpPr>
        <p:spPr>
          <a:xfrm>
            <a:off x="2003366" y="1365523"/>
            <a:ext cx="93504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DLaM Display" panose="02010000000000000000" pitchFamily="2" charset="0"/>
                <a:ea typeface="ADLaM Display" panose="02010000000000000000" pitchFamily="2" charset="0"/>
                <a:cs typeface="ADLaM Display" panose="02010000000000000000" pitchFamily="2" charset="0"/>
              </a:defRPr>
            </a:lvl1pPr>
          </a:lstStyle>
          <a:p>
            <a:r>
              <a:rPr lang="en-US" sz="2400" b="0" dirty="0"/>
              <a:t>Follow one of the links, take a careful look an come back in 5 minutes to discuss what have you discovered…</a:t>
            </a:r>
          </a:p>
        </p:txBody>
      </p:sp>
    </p:spTree>
    <p:extLst>
      <p:ext uri="{BB962C8B-B14F-4D97-AF65-F5344CB8AC3E}">
        <p14:creationId xmlns:p14="http://schemas.microsoft.com/office/powerpoint/2010/main" val="2686987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normAutofit fontScale="90000"/>
          </a:bodyPr>
          <a:lstStyle/>
          <a:p>
            <a:r>
              <a:rPr lang="en-US" dirty="0"/>
              <a:t>M2.3</a:t>
            </a:r>
            <a:br>
              <a:rPr lang="en-US" dirty="0"/>
            </a:br>
            <a:r>
              <a:rPr lang="en-US" dirty="0"/>
              <a:t>Learn how to create effective descriptions and titles for your work</a:t>
            </a:r>
          </a:p>
        </p:txBody>
      </p:sp>
    </p:spTree>
    <p:extLst>
      <p:ext uri="{BB962C8B-B14F-4D97-AF65-F5344CB8AC3E}">
        <p14:creationId xmlns:p14="http://schemas.microsoft.com/office/powerpoint/2010/main" val="490132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create effective descriptions and titles for your work (1/7)</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Be concise and clear</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Keep your descriptions and titles concise, using clear and straightforward language. Avoid excessive jargon or overly complex explanations that may confuse or alienate viewers.</a:t>
            </a:r>
          </a:p>
          <a:p>
            <a:r>
              <a:rPr lang="en-US" sz="2400" dirty="0"/>
              <a:t>Aim to capture the essence of your artwork in a few sentences or a short paragraph. Use descriptive words and phrases that evoke emotions and create visual imagery.</a:t>
            </a:r>
          </a:p>
        </p:txBody>
      </p:sp>
    </p:spTree>
    <p:extLst>
      <p:ext uri="{BB962C8B-B14F-4D97-AF65-F5344CB8AC3E}">
        <p14:creationId xmlns:p14="http://schemas.microsoft.com/office/powerpoint/2010/main" val="112884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1901767" y="2766218"/>
            <a:ext cx="9350433" cy="1325563"/>
          </a:xfrm>
        </p:spPr>
        <p:txBody>
          <a:bodyPr>
            <a:normAutofit fontScale="90000"/>
          </a:bodyPr>
          <a:lstStyle/>
          <a:p>
            <a:r>
              <a:rPr lang="en-US" dirty="0"/>
              <a:t>M1.1 </a:t>
            </a:r>
            <a:br>
              <a:rPr lang="en-US" dirty="0"/>
            </a:br>
            <a:r>
              <a:rPr lang="en-US" dirty="0"/>
              <a:t>Understand the basics of personal brand development for artists</a:t>
            </a:r>
            <a:endParaRPr lang="el-GR" dirty="0"/>
          </a:p>
        </p:txBody>
      </p:sp>
    </p:spTree>
    <p:extLst>
      <p:ext uri="{BB962C8B-B14F-4D97-AF65-F5344CB8AC3E}">
        <p14:creationId xmlns:p14="http://schemas.microsoft.com/office/powerpoint/2010/main" val="403334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create effective descriptions and titles for your work (2/7)</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Highlight key elements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Identify the most important elements of your artwork, such as subject matter, style, technique, or symbolism. Highlight these key elements in your descriptions and titles to provide viewers with a better understanding of your work.</a:t>
            </a:r>
          </a:p>
          <a:p>
            <a:r>
              <a:rPr lang="en-US" sz="2400" dirty="0"/>
              <a:t>Consider describing the mood, atmosphere, or overall aesthetic of your artwork to create a sense of intrigue and curiosity.</a:t>
            </a:r>
          </a:p>
        </p:txBody>
      </p:sp>
    </p:spTree>
    <p:extLst>
      <p:ext uri="{BB962C8B-B14F-4D97-AF65-F5344CB8AC3E}">
        <p14:creationId xmlns:p14="http://schemas.microsoft.com/office/powerpoint/2010/main" val="288106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create effective descriptions and titles for your work (3/7)</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Create an emotional connection</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Use descriptive language that appeals to the emotions and senses of viewers. Consider the feelings your artwork evokes and try to convey them through your descriptions and titles.</a:t>
            </a:r>
          </a:p>
          <a:p>
            <a:r>
              <a:rPr lang="en-US" sz="2400" dirty="0"/>
              <a:t>Describe how your artwork engages the viewer and encourages them to interpret or experience it on an emotional level.</a:t>
            </a:r>
          </a:p>
        </p:txBody>
      </p:sp>
    </p:spTree>
    <p:extLst>
      <p:ext uri="{BB962C8B-B14F-4D97-AF65-F5344CB8AC3E}">
        <p14:creationId xmlns:p14="http://schemas.microsoft.com/office/powerpoint/2010/main" val="2714440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create effective descriptions and titles for your work (4/7)</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Experiment with different perspectives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Consider different angles or perspectives from which to describe your artwork. Think about how it might be viewed by different audiences, such as art enthusiasts, collectors, or the general public.</a:t>
            </a:r>
          </a:p>
          <a:p>
            <a:r>
              <a:rPr lang="en-US" sz="2400" dirty="0"/>
              <a:t>Tailor your descriptions and titles to specific contexts or target audiences while maintaining the integrity and authenticity of your artwork.</a:t>
            </a:r>
          </a:p>
        </p:txBody>
      </p:sp>
    </p:spTree>
    <p:extLst>
      <p:ext uri="{BB962C8B-B14F-4D97-AF65-F5344CB8AC3E}">
        <p14:creationId xmlns:p14="http://schemas.microsoft.com/office/powerpoint/2010/main" val="3210560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create effective descriptions and titles for your work (5/7)</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Avoid generic or cliché phrases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Strive to be unique and authentic in your descriptions and titles. Avoid using generic or cliché phrases that may make your artwork appear less distinctive or dilute its impact.</a:t>
            </a:r>
          </a:p>
          <a:p>
            <a:r>
              <a:rPr lang="en-US" sz="2400" dirty="0"/>
              <a:t>Be specific and genuine in your language, allowing your individual artistic voice to shine through.</a:t>
            </a:r>
          </a:p>
        </p:txBody>
      </p:sp>
    </p:spTree>
    <p:extLst>
      <p:ext uri="{BB962C8B-B14F-4D97-AF65-F5344CB8AC3E}">
        <p14:creationId xmlns:p14="http://schemas.microsoft.com/office/powerpoint/2010/main" val="128772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create effective descriptions and titles for your work (6/7)</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Collaborate and seek feedback</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Share your descriptions and titles with trusted peers, mentors, or friends to get feedback and fresh perspectives. They may provide valuable insights or suggestions for improvement.</a:t>
            </a:r>
          </a:p>
          <a:p>
            <a:r>
              <a:rPr lang="en-US" sz="2400" dirty="0"/>
              <a:t>Collaborate with writers or copywriters who specialize in art descriptions, especially if you feel you need assistance in effectively communicating your artistic vision.</a:t>
            </a:r>
          </a:p>
        </p:txBody>
      </p:sp>
    </p:spTree>
    <p:extLst>
      <p:ext uri="{BB962C8B-B14F-4D97-AF65-F5344CB8AC3E}">
        <p14:creationId xmlns:p14="http://schemas.microsoft.com/office/powerpoint/2010/main" val="2248088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create effective descriptions and titles for your work (7/7)</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Consider SEO and searchability</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When creating titles and descriptions for your online platforms or websites, consider incorporating relevant keywords or phrases that can improve search engine optimization (SEO) and enhance the discoverability of your artwork.</a:t>
            </a:r>
          </a:p>
        </p:txBody>
      </p:sp>
    </p:spTree>
    <p:extLst>
      <p:ext uri="{BB962C8B-B14F-4D97-AF65-F5344CB8AC3E}">
        <p14:creationId xmlns:p14="http://schemas.microsoft.com/office/powerpoint/2010/main" val="3002898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normAutofit/>
          </a:bodyPr>
          <a:lstStyle/>
          <a:p>
            <a:r>
              <a:rPr lang="en-US" dirty="0"/>
              <a:t>Module 2: Presentation of artistic work</a:t>
            </a:r>
          </a:p>
        </p:txBody>
      </p:sp>
      <p:sp>
        <p:nvSpPr>
          <p:cNvPr id="5" name="Content Placeholder 4">
            <a:extLst>
              <a:ext uri="{FF2B5EF4-FFF2-40B4-BE49-F238E27FC236}">
                <a16:creationId xmlns:a16="http://schemas.microsoft.com/office/drawing/2014/main" id="{65C2714C-E106-CA9B-3271-04BFB4B9C982}"/>
              </a:ext>
            </a:extLst>
          </p:cNvPr>
          <p:cNvSpPr>
            <a:spLocks noGrp="1"/>
          </p:cNvSpPr>
          <p:nvPr>
            <p:ph idx="1"/>
          </p:nvPr>
        </p:nvSpPr>
        <p:spPr/>
        <p:txBody>
          <a:bodyPr/>
          <a:lstStyle/>
          <a:p>
            <a:endParaRPr lang="en-US"/>
          </a:p>
        </p:txBody>
      </p:sp>
      <p:sp>
        <p:nvSpPr>
          <p:cNvPr id="6" name="Content Placeholder 2">
            <a:extLst>
              <a:ext uri="{FF2B5EF4-FFF2-40B4-BE49-F238E27FC236}">
                <a16:creationId xmlns:a16="http://schemas.microsoft.com/office/drawing/2014/main" id="{DDFB6CA6-F98E-96F2-3C37-D3AD483287FC}"/>
              </a:ext>
            </a:extLst>
          </p:cNvPr>
          <p:cNvSpPr txBox="1">
            <a:spLocks/>
          </p:cNvSpPr>
          <p:nvPr/>
        </p:nvSpPr>
        <p:spPr>
          <a:xfrm>
            <a:off x="2204141" y="2165410"/>
            <a:ext cx="9350433" cy="14006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a:latin typeface="ADLaM Display" panose="02010000000000000000" pitchFamily="2" charset="0"/>
                <a:ea typeface="ADLaM Display" panose="02010000000000000000" pitchFamily="2" charset="0"/>
                <a:cs typeface="ADLaM Display" panose="02010000000000000000" pitchFamily="2" charset="0"/>
              </a:rPr>
              <a:t>Q&amp;A</a:t>
            </a:r>
            <a:endParaRPr lang="el-GR" sz="5400" dirty="0">
              <a:ea typeface="ADLaM Display" panose="02010000000000000000" pitchFamily="2" charset="0"/>
              <a:cs typeface="ADLaM Display" panose="02010000000000000000" pitchFamily="2" charset="0"/>
            </a:endParaRPr>
          </a:p>
        </p:txBody>
      </p:sp>
      <p:pic>
        <p:nvPicPr>
          <p:cNvPr id="7" name="Picture 6">
            <a:extLst>
              <a:ext uri="{FF2B5EF4-FFF2-40B4-BE49-F238E27FC236}">
                <a16:creationId xmlns:a16="http://schemas.microsoft.com/office/drawing/2014/main" id="{16EDCCE2-B840-09DC-DBD1-49EC10F67960}"/>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8189" t="1646" r="76667" b="72510"/>
          <a:stretch/>
        </p:blipFill>
        <p:spPr>
          <a:xfrm>
            <a:off x="5771847" y="3360417"/>
            <a:ext cx="2475691" cy="2816545"/>
          </a:xfrm>
          <a:prstGeom prst="rect">
            <a:avLst/>
          </a:prstGeom>
        </p:spPr>
      </p:pic>
    </p:spTree>
    <p:extLst>
      <p:ext uri="{BB962C8B-B14F-4D97-AF65-F5344CB8AC3E}">
        <p14:creationId xmlns:p14="http://schemas.microsoft.com/office/powerpoint/2010/main" val="1840004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1152524" y="1741488"/>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Time for a </a:t>
            </a:r>
            <a:r>
              <a:rPr lang="en-US" sz="3600" dirty="0">
                <a:solidFill>
                  <a:srgbClr val="FFFFFF"/>
                </a:solidFill>
              </a:rPr>
              <a:t>20</a:t>
            </a:r>
            <a:r>
              <a:rPr lang="en-US" sz="3600" kern="1200" dirty="0">
                <a:solidFill>
                  <a:srgbClr val="FFFFFF"/>
                </a:solidFill>
                <a:latin typeface="+mj-lt"/>
                <a:ea typeface="+mj-ea"/>
                <a:cs typeface="+mj-cs"/>
              </a:rPr>
              <a:t> minutes break!</a:t>
            </a:r>
          </a:p>
        </p:txBody>
      </p:sp>
      <p:sp>
        <p:nvSpPr>
          <p:cNvPr id="3" name="Rectangle 2">
            <a:extLst>
              <a:ext uri="{FF2B5EF4-FFF2-40B4-BE49-F238E27FC236}">
                <a16:creationId xmlns:a16="http://schemas.microsoft.com/office/drawing/2014/main" id="{48CD4616-2D5D-BD12-4053-C755CE780891}"/>
              </a:ext>
            </a:extLst>
          </p:cNvPr>
          <p:cNvSpPr/>
          <p:nvPr/>
        </p:nvSpPr>
        <p:spPr>
          <a:xfrm>
            <a:off x="2754489" y="1411111"/>
            <a:ext cx="7699022" cy="1444978"/>
          </a:xfrm>
          <a:custGeom>
            <a:avLst/>
            <a:gdLst>
              <a:gd name="connsiteX0" fmla="*/ 0 w 7699022"/>
              <a:gd name="connsiteY0" fmla="*/ 0 h 1444978"/>
              <a:gd name="connsiteX1" fmla="*/ 7699022 w 7699022"/>
              <a:gd name="connsiteY1" fmla="*/ 0 h 1444978"/>
              <a:gd name="connsiteX2" fmla="*/ 7699022 w 7699022"/>
              <a:gd name="connsiteY2" fmla="*/ 1444978 h 1444978"/>
              <a:gd name="connsiteX3" fmla="*/ 0 w 7699022"/>
              <a:gd name="connsiteY3" fmla="*/ 1444978 h 1444978"/>
              <a:gd name="connsiteX4" fmla="*/ 0 w 7699022"/>
              <a:gd name="connsiteY4" fmla="*/ 0 h 144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9022" h="1444978" fill="none" extrusionOk="0">
                <a:moveTo>
                  <a:pt x="0" y="0"/>
                </a:moveTo>
                <a:cubicBezTo>
                  <a:pt x="1357575" y="141330"/>
                  <a:pt x="5510091" y="-69961"/>
                  <a:pt x="7699022" y="0"/>
                </a:cubicBezTo>
                <a:cubicBezTo>
                  <a:pt x="7791660" y="657296"/>
                  <a:pt x="7782325" y="801569"/>
                  <a:pt x="7699022" y="1444978"/>
                </a:cubicBezTo>
                <a:cubicBezTo>
                  <a:pt x="6784518" y="1438882"/>
                  <a:pt x="846951" y="1388424"/>
                  <a:pt x="0" y="1444978"/>
                </a:cubicBezTo>
                <a:cubicBezTo>
                  <a:pt x="70369" y="1069311"/>
                  <a:pt x="-79830" y="295157"/>
                  <a:pt x="0" y="0"/>
                </a:cubicBezTo>
                <a:close/>
              </a:path>
              <a:path w="7699022" h="1444978" stroke="0" extrusionOk="0">
                <a:moveTo>
                  <a:pt x="0" y="0"/>
                </a:moveTo>
                <a:cubicBezTo>
                  <a:pt x="3623111" y="-58388"/>
                  <a:pt x="6376913" y="157327"/>
                  <a:pt x="7699022" y="0"/>
                </a:cubicBezTo>
                <a:cubicBezTo>
                  <a:pt x="7733411" y="207339"/>
                  <a:pt x="7736554" y="1209419"/>
                  <a:pt x="7699022" y="1444978"/>
                </a:cubicBezTo>
                <a:cubicBezTo>
                  <a:pt x="6117948" y="1577582"/>
                  <a:pt x="2143670" y="1301005"/>
                  <a:pt x="0" y="1444978"/>
                </a:cubicBezTo>
                <a:cubicBezTo>
                  <a:pt x="81110" y="1300150"/>
                  <a:pt x="-84752" y="671325"/>
                  <a:pt x="0" y="0"/>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592428014">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DLaM Display" panose="02010000000000000000" pitchFamily="2" charset="0"/>
                <a:ea typeface="ADLaM Display" panose="02010000000000000000" pitchFamily="2" charset="0"/>
                <a:cs typeface="ADLaM Display" panose="02010000000000000000" pitchFamily="2" charset="0"/>
              </a:rPr>
              <a:t>Time for a </a:t>
            </a:r>
            <a:r>
              <a:rPr lang="el-GR" sz="4000" dirty="0">
                <a:latin typeface="ADLaM Display" panose="02010000000000000000" pitchFamily="2" charset="0"/>
                <a:ea typeface="ADLaM Display" panose="02010000000000000000" pitchFamily="2" charset="0"/>
                <a:cs typeface="ADLaM Display" panose="02010000000000000000" pitchFamily="2" charset="0"/>
              </a:rPr>
              <a:t>15</a:t>
            </a:r>
            <a:r>
              <a:rPr lang="en-US" sz="4000" dirty="0">
                <a:latin typeface="ADLaM Display" panose="02010000000000000000" pitchFamily="2" charset="0"/>
                <a:ea typeface="ADLaM Display" panose="02010000000000000000" pitchFamily="2" charset="0"/>
                <a:cs typeface="ADLaM Display" panose="02010000000000000000" pitchFamily="2" charset="0"/>
              </a:rPr>
              <a:t>-minute break!</a:t>
            </a:r>
          </a:p>
        </p:txBody>
      </p:sp>
      <p:pic>
        <p:nvPicPr>
          <p:cNvPr id="5" name="Picture 4" descr="A collection of coffee and tea items&#10;&#10;Description automatically generated">
            <a:extLst>
              <a:ext uri="{FF2B5EF4-FFF2-40B4-BE49-F238E27FC236}">
                <a16:creationId xmlns:a16="http://schemas.microsoft.com/office/drawing/2014/main" id="{30DB0AA7-A804-6890-82CA-AA490AEF4F94}"/>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8519" t="70453" r="71892" b="12592"/>
          <a:stretch/>
        </p:blipFill>
        <p:spPr>
          <a:xfrm>
            <a:off x="5289550" y="3707510"/>
            <a:ext cx="2628900" cy="2275435"/>
          </a:xfrm>
          <a:prstGeom prst="rect">
            <a:avLst/>
          </a:prstGeom>
        </p:spPr>
      </p:pic>
    </p:spTree>
    <p:extLst>
      <p:ext uri="{BB962C8B-B14F-4D97-AF65-F5344CB8AC3E}">
        <p14:creationId xmlns:p14="http://schemas.microsoft.com/office/powerpoint/2010/main" val="1457811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a:xfrm>
            <a:off x="2067098" y="1954127"/>
            <a:ext cx="9335770" cy="1858600"/>
          </a:xfrm>
        </p:spPr>
        <p:txBody>
          <a:bodyPr>
            <a:noAutofit/>
          </a:bodyPr>
          <a:lstStyle/>
          <a:p>
            <a:r>
              <a:rPr lang="en-US" dirty="0"/>
              <a:t>Topic 4: </a:t>
            </a:r>
            <a:br>
              <a:rPr lang="en-US" dirty="0"/>
            </a:br>
            <a:r>
              <a:rPr lang="en-US" dirty="0"/>
              <a:t>SKILLS FOR PRESENTING AND MARKETING ONE’S ARTISTIC ACTIVITY, ONLINE AND IN PERSON </a:t>
            </a:r>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a:xfrm>
            <a:off x="2067098" y="3812727"/>
            <a:ext cx="9335770" cy="3706623"/>
          </a:xfrm>
        </p:spPr>
        <p:txBody>
          <a:bodyPr/>
          <a:lstStyle/>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Module 3 : Professional Networking</a:t>
            </a:r>
          </a:p>
          <a:p>
            <a:endParaRPr lang="el-GR" dirty="0"/>
          </a:p>
        </p:txBody>
      </p:sp>
    </p:spTree>
    <p:extLst>
      <p:ext uri="{BB962C8B-B14F-4D97-AF65-F5344CB8AC3E}">
        <p14:creationId xmlns:p14="http://schemas.microsoft.com/office/powerpoint/2010/main" val="2725336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normAutofit fontScale="90000"/>
          </a:bodyPr>
          <a:lstStyle/>
          <a:p>
            <a:r>
              <a:rPr lang="en-US" dirty="0"/>
              <a:t>M3.1</a:t>
            </a:r>
            <a:br>
              <a:rPr lang="en-US" dirty="0"/>
            </a:br>
            <a:r>
              <a:rPr lang="en-US" dirty="0"/>
              <a:t>Understand the basics of professional networking for artists</a:t>
            </a:r>
          </a:p>
        </p:txBody>
      </p:sp>
    </p:spTree>
    <p:extLst>
      <p:ext uri="{BB962C8B-B14F-4D97-AF65-F5344CB8AC3E}">
        <p14:creationId xmlns:p14="http://schemas.microsoft.com/office/powerpoint/2010/main" val="31619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The basics of personal brand development for artists</a:t>
            </a:r>
            <a:endParaRPr lang="el-GR" dirty="0"/>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r>
              <a:rPr lang="en-US" sz="2800" dirty="0"/>
              <a:t>In simple terms your brand is what impression you give to people, it is a timeless concept.</a:t>
            </a:r>
          </a:p>
          <a:p>
            <a:endParaRPr lang="en-US" sz="2800" dirty="0"/>
          </a:p>
          <a:p>
            <a:r>
              <a:rPr lang="en-US" sz="2800" dirty="0"/>
              <a:t>As an artist, your brand essence is a blend of:</a:t>
            </a:r>
          </a:p>
          <a:p>
            <a:pPr marL="457200" indent="-457200">
              <a:buFont typeface="Arial" panose="020B0604020202020204" pitchFamily="34" charset="0"/>
              <a:buChar char="•"/>
            </a:pPr>
            <a:r>
              <a:rPr lang="en-US" sz="2800" dirty="0"/>
              <a:t>your artwork</a:t>
            </a:r>
          </a:p>
          <a:p>
            <a:pPr marL="457200" indent="-457200">
              <a:buFont typeface="Arial" panose="020B0604020202020204" pitchFamily="34" charset="0"/>
              <a:buChar char="•"/>
            </a:pPr>
            <a:r>
              <a:rPr lang="en-US" sz="2800" dirty="0"/>
              <a:t>your attitude </a:t>
            </a:r>
          </a:p>
          <a:p>
            <a:pPr marL="457200" indent="-457200">
              <a:buFont typeface="Arial" panose="020B0604020202020204" pitchFamily="34" charset="0"/>
              <a:buChar char="•"/>
            </a:pPr>
            <a:r>
              <a:rPr lang="en-US" sz="2800" dirty="0"/>
              <a:t>your story</a:t>
            </a:r>
          </a:p>
          <a:p>
            <a:pPr marL="457200" indent="-457200">
              <a:buFont typeface="Arial" panose="020B0604020202020204" pitchFamily="34" charset="0"/>
              <a:buChar char="•"/>
            </a:pPr>
            <a:r>
              <a:rPr lang="en-US" sz="2800" dirty="0"/>
              <a:t>your goals</a:t>
            </a:r>
            <a:endParaRPr lang="el-GR" sz="2800" dirty="0"/>
          </a:p>
        </p:txBody>
      </p:sp>
    </p:spTree>
    <p:extLst>
      <p:ext uri="{BB962C8B-B14F-4D97-AF65-F5344CB8AC3E}">
        <p14:creationId xmlns:p14="http://schemas.microsoft.com/office/powerpoint/2010/main" val="3037630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Time for discoveries…</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a:xfrm>
            <a:off x="2003367" y="2957689"/>
            <a:ext cx="9350433" cy="3219273"/>
          </a:xfrm>
        </p:spPr>
        <p:txBody>
          <a:bodyPr>
            <a:normAutofit/>
          </a:bodyPr>
          <a:lstStyle/>
          <a:p>
            <a:endParaRPr lang="en-US" sz="2800" dirty="0">
              <a:hlinkClick r:id="rId2"/>
            </a:endParaRPr>
          </a:p>
          <a:p>
            <a:endParaRPr lang="en-US" sz="2800" dirty="0">
              <a:hlinkClick r:id="rId2"/>
            </a:endParaRPr>
          </a:p>
          <a:p>
            <a:r>
              <a:rPr lang="en-US" sz="2800" dirty="0">
                <a:hlinkClick r:id="rId2"/>
              </a:rPr>
              <a:t>https://www.artworkarchive.com/blog/7-helpful-networking-tips-for-artists</a:t>
            </a:r>
            <a:endParaRPr lang="en-US" sz="2800" dirty="0"/>
          </a:p>
          <a:p>
            <a:endParaRPr lang="en-US" sz="2800" dirty="0"/>
          </a:p>
        </p:txBody>
      </p:sp>
      <p:sp>
        <p:nvSpPr>
          <p:cNvPr id="4" name="Title 1">
            <a:extLst>
              <a:ext uri="{FF2B5EF4-FFF2-40B4-BE49-F238E27FC236}">
                <a16:creationId xmlns:a16="http://schemas.microsoft.com/office/drawing/2014/main" id="{8E48F8C0-A6B6-4EDF-10C6-97C1CB4665FC}"/>
              </a:ext>
            </a:extLst>
          </p:cNvPr>
          <p:cNvSpPr txBox="1">
            <a:spLocks/>
          </p:cNvSpPr>
          <p:nvPr/>
        </p:nvSpPr>
        <p:spPr>
          <a:xfrm>
            <a:off x="2003366" y="1365523"/>
            <a:ext cx="93504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DLaM Display" panose="02010000000000000000" pitchFamily="2" charset="0"/>
                <a:ea typeface="ADLaM Display" panose="02010000000000000000" pitchFamily="2" charset="0"/>
                <a:cs typeface="ADLaM Display" panose="02010000000000000000" pitchFamily="2" charset="0"/>
              </a:defRPr>
            </a:lvl1pPr>
          </a:lstStyle>
          <a:p>
            <a:r>
              <a:rPr lang="en-US" sz="2400" b="0" dirty="0"/>
              <a:t>Follow the link, take a careful look an come back in 5 minutes to discuss what have you discovered about professional networking for artists…</a:t>
            </a:r>
          </a:p>
        </p:txBody>
      </p:sp>
    </p:spTree>
    <p:extLst>
      <p:ext uri="{BB962C8B-B14F-4D97-AF65-F5344CB8AC3E}">
        <p14:creationId xmlns:p14="http://schemas.microsoft.com/office/powerpoint/2010/main" val="2867661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noAutofit/>
          </a:bodyPr>
          <a:lstStyle/>
          <a:p>
            <a:r>
              <a:rPr lang="en-US" dirty="0"/>
              <a:t>M3.2</a:t>
            </a:r>
            <a:br>
              <a:rPr lang="en-US" dirty="0"/>
            </a:br>
            <a:r>
              <a:rPr lang="en-US" dirty="0"/>
              <a:t>Learn how to build a network of contacts and potential partners for your artistic activity </a:t>
            </a:r>
          </a:p>
        </p:txBody>
      </p:sp>
    </p:spTree>
    <p:extLst>
      <p:ext uri="{BB962C8B-B14F-4D97-AF65-F5344CB8AC3E}">
        <p14:creationId xmlns:p14="http://schemas.microsoft.com/office/powerpoint/2010/main" val="2542664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Build a network of contacts and potential partners (1/9)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Attend art events and exhibitions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Participate in local art events, openings, and exhibitions to meet fellow artists, gallery owners, curators, and art enthusiasts.</a:t>
            </a:r>
          </a:p>
          <a:p>
            <a:r>
              <a:rPr lang="en-US" sz="2400" dirty="0"/>
              <a:t>Engage in conversations, ask questions, and show genuine interest in other artists' work.</a:t>
            </a:r>
          </a:p>
          <a:p>
            <a:r>
              <a:rPr lang="en-US" sz="2400" dirty="0"/>
              <a:t>Networking often begins with building relationships and fostering connections within the art community.</a:t>
            </a:r>
          </a:p>
        </p:txBody>
      </p:sp>
    </p:spTree>
    <p:extLst>
      <p:ext uri="{BB962C8B-B14F-4D97-AF65-F5344CB8AC3E}">
        <p14:creationId xmlns:p14="http://schemas.microsoft.com/office/powerpoint/2010/main" val="2124521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Build a network of contacts and potential partners (2/9)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Join artist associations and organizations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Become a member of artist associations, professional organizations, or online communities that cater to your artistic niche or medium. </a:t>
            </a:r>
          </a:p>
          <a:p>
            <a:r>
              <a:rPr lang="en-US" sz="2400" dirty="0"/>
              <a:t>These groups offer networking opportunities, workshops, exhibitions, and resources tailored to artists.</a:t>
            </a:r>
          </a:p>
        </p:txBody>
      </p:sp>
    </p:spTree>
    <p:extLst>
      <p:ext uri="{BB962C8B-B14F-4D97-AF65-F5344CB8AC3E}">
        <p14:creationId xmlns:p14="http://schemas.microsoft.com/office/powerpoint/2010/main" val="2109955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Build a network of contacts and potential partners (3/9)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Utilize social media platforms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Build a strong online presence on platforms such as Instagram, Facebook, Twitter, or LinkedIn. Share your artwork, engage with other artists and art enthusiasts, and participate in art-related discussions.</a:t>
            </a:r>
          </a:p>
          <a:p>
            <a:r>
              <a:rPr lang="en-US" sz="2400" dirty="0"/>
              <a:t>Follow and interact with influential artists, galleries, curators, and organizations in your field. Engage with their content, share your insights, and establish connections.</a:t>
            </a:r>
          </a:p>
        </p:txBody>
      </p:sp>
    </p:spTree>
    <p:extLst>
      <p:ext uri="{BB962C8B-B14F-4D97-AF65-F5344CB8AC3E}">
        <p14:creationId xmlns:p14="http://schemas.microsoft.com/office/powerpoint/2010/main" val="3118598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Build a network of contacts and potential partners (4/9)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Create a professional website or portfolio</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Develop a well-designed and user-friendly website that showcases your artwork, artist statement, biography, exhibitions, and contact information.</a:t>
            </a:r>
          </a:p>
          <a:p>
            <a:r>
              <a:rPr lang="en-US" sz="2400" dirty="0"/>
              <a:t>Regularly update your website with new work and relevant information. This serves as a hub for potential collaborators, collectors, and curators to explore your art.</a:t>
            </a:r>
          </a:p>
        </p:txBody>
      </p:sp>
    </p:spTree>
    <p:extLst>
      <p:ext uri="{BB962C8B-B14F-4D97-AF65-F5344CB8AC3E}">
        <p14:creationId xmlns:p14="http://schemas.microsoft.com/office/powerpoint/2010/main" val="2191971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Build a network of contacts and potential partners (5/9)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Attend workshops and artist residencies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Participate in workshops, artist residencies, or educational programs to connect with other artists, learn new techniques, and expand your artistic network.</a:t>
            </a:r>
          </a:p>
          <a:p>
            <a:r>
              <a:rPr lang="en-US" sz="2400" dirty="0"/>
              <a:t>These opportunities often bring together artists from diverse backgrounds and can lead to collaborations or future exhibitions.</a:t>
            </a:r>
          </a:p>
        </p:txBody>
      </p:sp>
    </p:spTree>
    <p:extLst>
      <p:ext uri="{BB962C8B-B14F-4D97-AF65-F5344CB8AC3E}">
        <p14:creationId xmlns:p14="http://schemas.microsoft.com/office/powerpoint/2010/main" val="421659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Build a network of contacts and potential partners (6/9)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Collaborate with other artists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Seek opportunities for collaboration with other artists. This can include joint exhibitions, shared studio spaces, or co-creating artworks.</a:t>
            </a:r>
          </a:p>
          <a:p>
            <a:r>
              <a:rPr lang="en-US" sz="2400" dirty="0"/>
              <a:t>Collaborations introduce your work to new audiences and provide networking opportunities through the connections of your collaborators.</a:t>
            </a:r>
          </a:p>
        </p:txBody>
      </p:sp>
    </p:spTree>
    <p:extLst>
      <p:ext uri="{BB962C8B-B14F-4D97-AF65-F5344CB8AC3E}">
        <p14:creationId xmlns:p14="http://schemas.microsoft.com/office/powerpoint/2010/main" val="2113343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Build a network of contacts and potential partners (7/9)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Network with professionals in related fields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Expand your network by connecting with professionals in related fields, such as art critics, art journalists, art consultants, or art collectors.</a:t>
            </a:r>
          </a:p>
          <a:p>
            <a:r>
              <a:rPr lang="en-US" sz="2400" dirty="0"/>
              <a:t>Attend events or conferences that bring together professionals from different creative industries. Establishing relationships with individuals who can support or promote your work is valuable.</a:t>
            </a:r>
          </a:p>
        </p:txBody>
      </p:sp>
    </p:spTree>
    <p:extLst>
      <p:ext uri="{BB962C8B-B14F-4D97-AF65-F5344CB8AC3E}">
        <p14:creationId xmlns:p14="http://schemas.microsoft.com/office/powerpoint/2010/main" val="40139391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Build a network of contacts and potential partners (8/9)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Follow up and maintain relationships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After networking events or collaborations, follow up with the contacts you've made. Send personalized emails expressing your appreciation for the connection and expressing interest in potential future collaborations or exhibitions.</a:t>
            </a:r>
          </a:p>
          <a:p>
            <a:r>
              <a:rPr lang="en-US" sz="2400" dirty="0"/>
              <a:t>Stay in touch with your network through periodic updates, sharing news about your artwork, or attending their events. Building and maintaining relationships requires ongoing effort and communication.</a:t>
            </a:r>
          </a:p>
        </p:txBody>
      </p:sp>
    </p:spTree>
    <p:extLst>
      <p:ext uri="{BB962C8B-B14F-4D97-AF65-F5344CB8AC3E}">
        <p14:creationId xmlns:p14="http://schemas.microsoft.com/office/powerpoint/2010/main" val="75509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Benefits of managing your personal artist brand</a:t>
            </a:r>
            <a:endParaRPr lang="el-GR" dirty="0"/>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lnSpcReduction="10000"/>
          </a:bodyPr>
          <a:lstStyle/>
          <a:p>
            <a:r>
              <a:rPr lang="en-US" sz="2800" dirty="0"/>
              <a:t>Many artists don’t </a:t>
            </a:r>
            <a:r>
              <a:rPr lang="en-US" sz="2800" dirty="0" err="1"/>
              <a:t>realise</a:t>
            </a:r>
            <a:r>
              <a:rPr lang="en-US" sz="2800" dirty="0"/>
              <a:t> </a:t>
            </a:r>
            <a:r>
              <a:rPr lang="en-US" sz="2800" b="1" i="1" dirty="0"/>
              <a:t>‘you’ are your brand</a:t>
            </a:r>
            <a:r>
              <a:rPr lang="en-US" sz="2800" dirty="0"/>
              <a:t>. </a:t>
            </a:r>
          </a:p>
          <a:p>
            <a:endParaRPr lang="en-US" sz="2800" dirty="0"/>
          </a:p>
          <a:p>
            <a:r>
              <a:rPr lang="en-US" sz="2800" dirty="0"/>
              <a:t>There are many benefits of managing your personal artist brand, including and not limited to:</a:t>
            </a:r>
          </a:p>
          <a:p>
            <a:pPr marL="457200" indent="-457200">
              <a:buFont typeface="Arial" panose="020B0604020202020204" pitchFamily="34" charset="0"/>
              <a:buChar char="•"/>
            </a:pPr>
            <a:r>
              <a:rPr lang="en-US" sz="2800" dirty="0"/>
              <a:t>Charging a premium price for your artwork</a:t>
            </a:r>
          </a:p>
          <a:p>
            <a:pPr marL="457200" indent="-457200">
              <a:buFont typeface="Arial" panose="020B0604020202020204" pitchFamily="34" charset="0"/>
              <a:buChar char="•"/>
            </a:pPr>
            <a:r>
              <a:rPr lang="en-US" sz="2800" dirty="0"/>
              <a:t>Being invited to more exclusive exhibitions</a:t>
            </a:r>
          </a:p>
          <a:p>
            <a:pPr marL="457200" indent="-457200">
              <a:buFont typeface="Arial" panose="020B0604020202020204" pitchFamily="34" charset="0"/>
              <a:buChar char="•"/>
            </a:pPr>
            <a:r>
              <a:rPr lang="en-US" sz="2800" dirty="0"/>
              <a:t>Opportunities to sell on prestigious online websites, galleries, or publishers.</a:t>
            </a:r>
          </a:p>
          <a:p>
            <a:pPr marL="457200" indent="-457200">
              <a:buFont typeface="Arial" panose="020B0604020202020204" pitchFamily="34" charset="0"/>
              <a:buChar char="•"/>
            </a:pPr>
            <a:r>
              <a:rPr lang="en-US" sz="2800" dirty="0"/>
              <a:t>Building a loyal long-term fan/collector base</a:t>
            </a:r>
          </a:p>
        </p:txBody>
      </p:sp>
    </p:spTree>
    <p:extLst>
      <p:ext uri="{BB962C8B-B14F-4D97-AF65-F5344CB8AC3E}">
        <p14:creationId xmlns:p14="http://schemas.microsoft.com/office/powerpoint/2010/main" val="14481333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Build a network of contacts and potential partners (9/9)</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Be professional and authentic</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Maintain a professional </a:t>
            </a:r>
            <a:r>
              <a:rPr lang="en-US" sz="2400" dirty="0" err="1"/>
              <a:t>demeanour</a:t>
            </a:r>
            <a:r>
              <a:rPr lang="en-US" sz="2400" dirty="0"/>
              <a:t> when networking. </a:t>
            </a:r>
          </a:p>
          <a:p>
            <a:r>
              <a:rPr lang="en-US" sz="2400" dirty="0"/>
              <a:t>Be respectful, punctual, and reliable in your interactions.</a:t>
            </a:r>
          </a:p>
        </p:txBody>
      </p:sp>
    </p:spTree>
    <p:extLst>
      <p:ext uri="{BB962C8B-B14F-4D97-AF65-F5344CB8AC3E}">
        <p14:creationId xmlns:p14="http://schemas.microsoft.com/office/powerpoint/2010/main" val="4149633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normAutofit/>
          </a:bodyPr>
          <a:lstStyle/>
          <a:p>
            <a:r>
              <a:rPr lang="en-US" dirty="0"/>
              <a:t>Module 3 : Professional Networking</a:t>
            </a:r>
          </a:p>
        </p:txBody>
      </p:sp>
      <p:sp>
        <p:nvSpPr>
          <p:cNvPr id="5" name="Content Placeholder 4">
            <a:extLst>
              <a:ext uri="{FF2B5EF4-FFF2-40B4-BE49-F238E27FC236}">
                <a16:creationId xmlns:a16="http://schemas.microsoft.com/office/drawing/2014/main" id="{9769F92D-379F-6913-F82D-F239FD68D111}"/>
              </a:ext>
            </a:extLst>
          </p:cNvPr>
          <p:cNvSpPr>
            <a:spLocks noGrp="1"/>
          </p:cNvSpPr>
          <p:nvPr>
            <p:ph idx="1"/>
          </p:nvPr>
        </p:nvSpPr>
        <p:spPr/>
        <p:txBody>
          <a:bodyPr/>
          <a:lstStyle/>
          <a:p>
            <a:endParaRPr lang="en-US"/>
          </a:p>
        </p:txBody>
      </p:sp>
      <p:sp>
        <p:nvSpPr>
          <p:cNvPr id="6" name="Content Placeholder 2">
            <a:extLst>
              <a:ext uri="{FF2B5EF4-FFF2-40B4-BE49-F238E27FC236}">
                <a16:creationId xmlns:a16="http://schemas.microsoft.com/office/drawing/2014/main" id="{6CBFDA74-FA6E-8456-A7EC-8F9C9773AF7E}"/>
              </a:ext>
            </a:extLst>
          </p:cNvPr>
          <p:cNvSpPr txBox="1">
            <a:spLocks/>
          </p:cNvSpPr>
          <p:nvPr/>
        </p:nvSpPr>
        <p:spPr>
          <a:xfrm>
            <a:off x="2085996" y="2165410"/>
            <a:ext cx="9350433" cy="14006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a:latin typeface="ADLaM Display" panose="02010000000000000000" pitchFamily="2" charset="0"/>
                <a:ea typeface="ADLaM Display" panose="02010000000000000000" pitchFamily="2" charset="0"/>
                <a:cs typeface="ADLaM Display" panose="02010000000000000000" pitchFamily="2" charset="0"/>
              </a:rPr>
              <a:t>Q&amp;A</a:t>
            </a:r>
            <a:endParaRPr lang="el-GR" sz="5400" dirty="0">
              <a:ea typeface="ADLaM Display" panose="02010000000000000000" pitchFamily="2" charset="0"/>
              <a:cs typeface="ADLaM Display" panose="02010000000000000000" pitchFamily="2" charset="0"/>
            </a:endParaRPr>
          </a:p>
        </p:txBody>
      </p:sp>
      <p:pic>
        <p:nvPicPr>
          <p:cNvPr id="7" name="Picture 6">
            <a:extLst>
              <a:ext uri="{FF2B5EF4-FFF2-40B4-BE49-F238E27FC236}">
                <a16:creationId xmlns:a16="http://schemas.microsoft.com/office/drawing/2014/main" id="{AEB75E22-8501-BD26-060D-FB065859D996}"/>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8189" t="1646" r="76667" b="72510"/>
          <a:stretch/>
        </p:blipFill>
        <p:spPr>
          <a:xfrm>
            <a:off x="5681412" y="3360417"/>
            <a:ext cx="2475691" cy="2816545"/>
          </a:xfrm>
          <a:prstGeom prst="rect">
            <a:avLst/>
          </a:prstGeom>
        </p:spPr>
      </p:pic>
    </p:spTree>
    <p:extLst>
      <p:ext uri="{BB962C8B-B14F-4D97-AF65-F5344CB8AC3E}">
        <p14:creationId xmlns:p14="http://schemas.microsoft.com/office/powerpoint/2010/main" val="1310602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1152524" y="1741488"/>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Time for a </a:t>
            </a:r>
            <a:r>
              <a:rPr lang="en-US" sz="3600" dirty="0">
                <a:solidFill>
                  <a:srgbClr val="FFFFFF"/>
                </a:solidFill>
              </a:rPr>
              <a:t>20</a:t>
            </a:r>
            <a:r>
              <a:rPr lang="en-US" sz="3600" kern="1200" dirty="0">
                <a:solidFill>
                  <a:srgbClr val="FFFFFF"/>
                </a:solidFill>
                <a:latin typeface="+mj-lt"/>
                <a:ea typeface="+mj-ea"/>
                <a:cs typeface="+mj-cs"/>
              </a:rPr>
              <a:t> minutes break!</a:t>
            </a:r>
          </a:p>
        </p:txBody>
      </p:sp>
      <p:sp>
        <p:nvSpPr>
          <p:cNvPr id="3" name="Rectangle 2">
            <a:extLst>
              <a:ext uri="{FF2B5EF4-FFF2-40B4-BE49-F238E27FC236}">
                <a16:creationId xmlns:a16="http://schemas.microsoft.com/office/drawing/2014/main" id="{48CD4616-2D5D-BD12-4053-C755CE780891}"/>
              </a:ext>
            </a:extLst>
          </p:cNvPr>
          <p:cNvSpPr/>
          <p:nvPr/>
        </p:nvSpPr>
        <p:spPr>
          <a:xfrm>
            <a:off x="2754489" y="1411111"/>
            <a:ext cx="7699022" cy="1444978"/>
          </a:xfrm>
          <a:custGeom>
            <a:avLst/>
            <a:gdLst>
              <a:gd name="connsiteX0" fmla="*/ 0 w 7699022"/>
              <a:gd name="connsiteY0" fmla="*/ 0 h 1444978"/>
              <a:gd name="connsiteX1" fmla="*/ 7699022 w 7699022"/>
              <a:gd name="connsiteY1" fmla="*/ 0 h 1444978"/>
              <a:gd name="connsiteX2" fmla="*/ 7699022 w 7699022"/>
              <a:gd name="connsiteY2" fmla="*/ 1444978 h 1444978"/>
              <a:gd name="connsiteX3" fmla="*/ 0 w 7699022"/>
              <a:gd name="connsiteY3" fmla="*/ 1444978 h 1444978"/>
              <a:gd name="connsiteX4" fmla="*/ 0 w 7699022"/>
              <a:gd name="connsiteY4" fmla="*/ 0 h 144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9022" h="1444978" fill="none" extrusionOk="0">
                <a:moveTo>
                  <a:pt x="0" y="0"/>
                </a:moveTo>
                <a:cubicBezTo>
                  <a:pt x="1357575" y="141330"/>
                  <a:pt x="5510091" y="-69961"/>
                  <a:pt x="7699022" y="0"/>
                </a:cubicBezTo>
                <a:cubicBezTo>
                  <a:pt x="7791660" y="657296"/>
                  <a:pt x="7782325" y="801569"/>
                  <a:pt x="7699022" y="1444978"/>
                </a:cubicBezTo>
                <a:cubicBezTo>
                  <a:pt x="6784518" y="1438882"/>
                  <a:pt x="846951" y="1388424"/>
                  <a:pt x="0" y="1444978"/>
                </a:cubicBezTo>
                <a:cubicBezTo>
                  <a:pt x="70369" y="1069311"/>
                  <a:pt x="-79830" y="295157"/>
                  <a:pt x="0" y="0"/>
                </a:cubicBezTo>
                <a:close/>
              </a:path>
              <a:path w="7699022" h="1444978" stroke="0" extrusionOk="0">
                <a:moveTo>
                  <a:pt x="0" y="0"/>
                </a:moveTo>
                <a:cubicBezTo>
                  <a:pt x="3623111" y="-58388"/>
                  <a:pt x="6376913" y="157327"/>
                  <a:pt x="7699022" y="0"/>
                </a:cubicBezTo>
                <a:cubicBezTo>
                  <a:pt x="7733411" y="207339"/>
                  <a:pt x="7736554" y="1209419"/>
                  <a:pt x="7699022" y="1444978"/>
                </a:cubicBezTo>
                <a:cubicBezTo>
                  <a:pt x="6117948" y="1577582"/>
                  <a:pt x="2143670" y="1301005"/>
                  <a:pt x="0" y="1444978"/>
                </a:cubicBezTo>
                <a:cubicBezTo>
                  <a:pt x="81110" y="1300150"/>
                  <a:pt x="-84752" y="671325"/>
                  <a:pt x="0" y="0"/>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592428014">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DLaM Display" panose="02010000000000000000" pitchFamily="2" charset="0"/>
                <a:ea typeface="ADLaM Display" panose="02010000000000000000" pitchFamily="2" charset="0"/>
                <a:cs typeface="ADLaM Display" panose="02010000000000000000" pitchFamily="2" charset="0"/>
              </a:rPr>
              <a:t>Time for a </a:t>
            </a:r>
            <a:r>
              <a:rPr lang="el-GR" sz="4000" dirty="0">
                <a:latin typeface="ADLaM Display" panose="02010000000000000000" pitchFamily="2" charset="0"/>
                <a:ea typeface="ADLaM Display" panose="02010000000000000000" pitchFamily="2" charset="0"/>
                <a:cs typeface="ADLaM Display" panose="02010000000000000000" pitchFamily="2" charset="0"/>
              </a:rPr>
              <a:t>15</a:t>
            </a:r>
            <a:r>
              <a:rPr lang="en-US" sz="4000" dirty="0">
                <a:latin typeface="ADLaM Display" panose="02010000000000000000" pitchFamily="2" charset="0"/>
                <a:ea typeface="ADLaM Display" panose="02010000000000000000" pitchFamily="2" charset="0"/>
                <a:cs typeface="ADLaM Display" panose="02010000000000000000" pitchFamily="2" charset="0"/>
              </a:rPr>
              <a:t>-minute break!</a:t>
            </a:r>
          </a:p>
        </p:txBody>
      </p:sp>
      <p:pic>
        <p:nvPicPr>
          <p:cNvPr id="5" name="Picture 4" descr="A collection of coffee and tea items&#10;&#10;Description automatically generated">
            <a:extLst>
              <a:ext uri="{FF2B5EF4-FFF2-40B4-BE49-F238E27FC236}">
                <a16:creationId xmlns:a16="http://schemas.microsoft.com/office/drawing/2014/main" id="{30DB0AA7-A804-6890-82CA-AA490AEF4F94}"/>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8519" t="70453" r="71892" b="12592"/>
          <a:stretch/>
        </p:blipFill>
        <p:spPr>
          <a:xfrm>
            <a:off x="5289550" y="3707510"/>
            <a:ext cx="2628900" cy="2275435"/>
          </a:xfrm>
          <a:prstGeom prst="rect">
            <a:avLst/>
          </a:prstGeom>
        </p:spPr>
      </p:pic>
    </p:spTree>
    <p:extLst>
      <p:ext uri="{BB962C8B-B14F-4D97-AF65-F5344CB8AC3E}">
        <p14:creationId xmlns:p14="http://schemas.microsoft.com/office/powerpoint/2010/main" val="40279738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a:xfrm>
            <a:off x="1956261" y="3073977"/>
            <a:ext cx="9335770" cy="945097"/>
          </a:xfrm>
        </p:spPr>
        <p:txBody>
          <a:bodyPr>
            <a:noAutofit/>
          </a:bodyPr>
          <a:lstStyle/>
          <a:p>
            <a:r>
              <a:rPr lang="en-US" dirty="0"/>
              <a:t>Topic 4: </a:t>
            </a:r>
            <a:br>
              <a:rPr lang="el-GR" dirty="0"/>
            </a:br>
            <a:r>
              <a:rPr lang="en-US" dirty="0"/>
              <a:t>SKILLS FOR PRESENTING AND MARKETING ONE’S ARTISTIC ACTIVITY, ONLINE AND IN PERSON </a:t>
            </a:r>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a:xfrm>
            <a:off x="1956261" y="4636059"/>
            <a:ext cx="9335770" cy="945097"/>
          </a:xfrm>
        </p:spPr>
        <p:txBody>
          <a:bodyPr/>
          <a:lstStyle/>
          <a:p>
            <a:pPr>
              <a:lnSpc>
                <a:spcPct val="107000"/>
              </a:lnSpc>
              <a:spcAft>
                <a:spcPts val="800"/>
              </a:spcAft>
            </a:pP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Module 4: Measuring Performance and Adjusting Strategy</a:t>
            </a:r>
          </a:p>
          <a:p>
            <a:endParaRPr lang="el-GR" dirty="0"/>
          </a:p>
        </p:txBody>
      </p:sp>
    </p:spTree>
    <p:extLst>
      <p:ext uri="{BB962C8B-B14F-4D97-AF65-F5344CB8AC3E}">
        <p14:creationId xmlns:p14="http://schemas.microsoft.com/office/powerpoint/2010/main" val="23938984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12245" y="2766219"/>
            <a:ext cx="9350433" cy="1325563"/>
          </a:xfrm>
        </p:spPr>
        <p:txBody>
          <a:bodyPr>
            <a:noAutofit/>
          </a:bodyPr>
          <a:lstStyle/>
          <a:p>
            <a:r>
              <a:rPr lang="en-US" dirty="0"/>
              <a:t>M4.1</a:t>
            </a:r>
            <a:br>
              <a:rPr lang="en-US" dirty="0"/>
            </a:br>
            <a:r>
              <a:rPr lang="en-US" dirty="0"/>
              <a:t>Understand the importance of performance measurement to improve your arts marketing strategy</a:t>
            </a:r>
          </a:p>
        </p:txBody>
      </p:sp>
    </p:spTree>
    <p:extLst>
      <p:ext uri="{BB962C8B-B14F-4D97-AF65-F5344CB8AC3E}">
        <p14:creationId xmlns:p14="http://schemas.microsoft.com/office/powerpoint/2010/main" val="1353150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The importance of performance measurement</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lnSpcReduction="10000"/>
          </a:bodyPr>
          <a:lstStyle/>
          <a:p>
            <a:r>
              <a:rPr lang="en-US" sz="2800" dirty="0"/>
              <a:t>Similar to a typical corporate environment, performance management is also essential in the field of arts, which is represented through the implementation of various standards and performance indicators. </a:t>
            </a:r>
            <a:endParaRPr lang="el-GR" sz="2800" dirty="0"/>
          </a:p>
          <a:p>
            <a:endParaRPr lang="en-US" sz="2800" dirty="0"/>
          </a:p>
          <a:p>
            <a:pPr algn="r"/>
            <a:r>
              <a:rPr lang="en-US" sz="2800" dirty="0"/>
              <a:t>As an artist, your creations may go unnoticed without effective marketing, and performance measurement is essential as it enables you to assess the effectiveness of your marketing strategy and make data-driven decisions to enhance your visibility and reach. </a:t>
            </a:r>
          </a:p>
        </p:txBody>
      </p:sp>
    </p:spTree>
    <p:extLst>
      <p:ext uri="{BB962C8B-B14F-4D97-AF65-F5344CB8AC3E}">
        <p14:creationId xmlns:p14="http://schemas.microsoft.com/office/powerpoint/2010/main" val="7852245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Why is performance measurement crucial for artists? (1/5)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Strategic effectiveness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Measuring performance allows you to track and identify which aspects of your marketing strategy are working and which are not. </a:t>
            </a:r>
          </a:p>
          <a:p>
            <a:r>
              <a:rPr lang="en-US" sz="2400" dirty="0"/>
              <a:t>For example, by understanding which marketing channels, campaigns and messages are resonating with your audience, you would be better informed on how to implement your strategy. </a:t>
            </a:r>
          </a:p>
        </p:txBody>
      </p:sp>
    </p:spTree>
    <p:extLst>
      <p:ext uri="{BB962C8B-B14F-4D97-AF65-F5344CB8AC3E}">
        <p14:creationId xmlns:p14="http://schemas.microsoft.com/office/powerpoint/2010/main" val="1119936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Why is performance measurement crucial for artists? (2/5)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Wise resource allocation</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By focusing on which marketing strategy works best, you would be able to allocate your time and budget in the most efficient way to yield better results and not waste resources on ineffective tactics. </a:t>
            </a:r>
          </a:p>
        </p:txBody>
      </p:sp>
    </p:spTree>
    <p:extLst>
      <p:ext uri="{BB962C8B-B14F-4D97-AF65-F5344CB8AC3E}">
        <p14:creationId xmlns:p14="http://schemas.microsoft.com/office/powerpoint/2010/main" val="17333215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Why is performance measurement crucial for artists? (3/5)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Adaptation and growth</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Since the arts market is continuously evolving, the measurement of performance allows you to adapt to changing trends and audience preferences in order to guarantee long-term success. </a:t>
            </a:r>
          </a:p>
        </p:txBody>
      </p:sp>
    </p:spTree>
    <p:extLst>
      <p:ext uri="{BB962C8B-B14F-4D97-AF65-F5344CB8AC3E}">
        <p14:creationId xmlns:p14="http://schemas.microsoft.com/office/powerpoint/2010/main" val="1441448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Why is performance measurement crucial for artists? (4/5)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Improved financial performance</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Financial KPIs help track revenue, profit margins, and liquidity for more effective cost management. </a:t>
            </a:r>
          </a:p>
          <a:p>
            <a:r>
              <a:rPr lang="en-US" sz="2400" dirty="0"/>
              <a:t>By keeping a close eye on these numbers, you can use them to generate more revenue, reduce costs and improve overall profitability. </a:t>
            </a:r>
          </a:p>
        </p:txBody>
      </p:sp>
    </p:spTree>
    <p:extLst>
      <p:ext uri="{BB962C8B-B14F-4D97-AF65-F5344CB8AC3E}">
        <p14:creationId xmlns:p14="http://schemas.microsoft.com/office/powerpoint/2010/main" val="267431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How to Create and Manage your Brand</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r>
              <a:rPr lang="en-US" sz="2800" dirty="0"/>
              <a:t>Your personal brand has several </a:t>
            </a:r>
            <a:r>
              <a:rPr lang="en-US" sz="2800" b="1" dirty="0"/>
              <a:t>key parts </a:t>
            </a:r>
            <a:r>
              <a:rPr lang="en-US" sz="2800" dirty="0"/>
              <a:t>attached to it. </a:t>
            </a:r>
          </a:p>
          <a:p>
            <a:endParaRPr lang="en-US" sz="2800" dirty="0"/>
          </a:p>
          <a:p>
            <a:r>
              <a:rPr lang="en-US" sz="2800" dirty="0"/>
              <a:t>This gets translated into your: </a:t>
            </a:r>
          </a:p>
          <a:p>
            <a:pPr marL="457200" indent="-457200">
              <a:buFont typeface="Wingdings" panose="05000000000000000000" pitchFamily="2" charset="2"/>
              <a:buChar char="ü"/>
            </a:pPr>
            <a:r>
              <a:rPr lang="en-US" sz="2800" dirty="0"/>
              <a:t>website, </a:t>
            </a:r>
          </a:p>
          <a:p>
            <a:pPr marL="457200" indent="-457200">
              <a:buFont typeface="Wingdings" panose="05000000000000000000" pitchFamily="2" charset="2"/>
              <a:buChar char="ü"/>
            </a:pPr>
            <a:r>
              <a:rPr lang="en-US" sz="2800" dirty="0"/>
              <a:t>social media, </a:t>
            </a:r>
          </a:p>
          <a:p>
            <a:pPr marL="457200" indent="-457200">
              <a:buFont typeface="Wingdings" panose="05000000000000000000" pitchFamily="2" charset="2"/>
              <a:buChar char="ü"/>
            </a:pPr>
            <a:r>
              <a:rPr lang="en-US" sz="2800" dirty="0"/>
              <a:t>proposals, </a:t>
            </a:r>
          </a:p>
          <a:p>
            <a:pPr marL="457200" indent="-457200">
              <a:buFont typeface="Wingdings" panose="05000000000000000000" pitchFamily="2" charset="2"/>
              <a:buChar char="ü"/>
            </a:pPr>
            <a:r>
              <a:rPr lang="en-US" sz="2800" dirty="0"/>
              <a:t>in-person networking.</a:t>
            </a:r>
          </a:p>
        </p:txBody>
      </p:sp>
    </p:spTree>
    <p:extLst>
      <p:ext uri="{BB962C8B-B14F-4D97-AF65-F5344CB8AC3E}">
        <p14:creationId xmlns:p14="http://schemas.microsoft.com/office/powerpoint/2010/main" val="30049936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Why is performance measurement crucial for artists? (5/5)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Measuring audience reach and engagement</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As an artist, one of your main goals is to expand your audience, and therefore KPIs such as website traffic, social media following, and attendance number can help assess audience size and growth. </a:t>
            </a:r>
          </a:p>
        </p:txBody>
      </p:sp>
    </p:spTree>
    <p:extLst>
      <p:ext uri="{BB962C8B-B14F-4D97-AF65-F5344CB8AC3E}">
        <p14:creationId xmlns:p14="http://schemas.microsoft.com/office/powerpoint/2010/main" val="908851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normAutofit fontScale="90000"/>
          </a:bodyPr>
          <a:lstStyle/>
          <a:p>
            <a:r>
              <a:rPr lang="en-US" dirty="0"/>
              <a:t>M4.2</a:t>
            </a:r>
            <a:br>
              <a:rPr lang="en-US" dirty="0"/>
            </a:br>
            <a:r>
              <a:rPr lang="en-US" dirty="0"/>
              <a:t>Understand the key performance indicators for artists</a:t>
            </a:r>
          </a:p>
        </p:txBody>
      </p:sp>
    </p:spTree>
    <p:extLst>
      <p:ext uri="{BB962C8B-B14F-4D97-AF65-F5344CB8AC3E}">
        <p14:creationId xmlns:p14="http://schemas.microsoft.com/office/powerpoint/2010/main" val="10390889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Key performance indicators for artists</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endParaRPr lang="en-US" sz="2800" dirty="0"/>
          </a:p>
          <a:p>
            <a:r>
              <a:rPr lang="en-US" sz="2800" dirty="0"/>
              <a:t>Many KPIs exist that can be used by artists to measure performance, and </a:t>
            </a:r>
            <a:r>
              <a:rPr lang="en-US" sz="2800" b="1" dirty="0"/>
              <a:t>the choice of these KPIs depends on your goal</a:t>
            </a:r>
            <a:r>
              <a:rPr lang="en-US" sz="2800" dirty="0"/>
              <a:t> as an artist and what you wish to achieve.</a:t>
            </a:r>
          </a:p>
        </p:txBody>
      </p:sp>
    </p:spTree>
    <p:extLst>
      <p:ext uri="{BB962C8B-B14F-4D97-AF65-F5344CB8AC3E}">
        <p14:creationId xmlns:p14="http://schemas.microsoft.com/office/powerpoint/2010/main" val="7853164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Important KPIs you can use (1/4)</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fontScale="92500" lnSpcReduction="20000"/>
          </a:bodyPr>
          <a:lstStyle/>
          <a:p>
            <a:r>
              <a:rPr lang="en-US" sz="2800" b="1" dirty="0"/>
              <a:t>Audience Engagement</a:t>
            </a:r>
          </a:p>
          <a:p>
            <a:r>
              <a:rPr lang="en-US" sz="2800" dirty="0"/>
              <a:t>Metrics include:</a:t>
            </a:r>
          </a:p>
          <a:p>
            <a:pPr marL="457200" indent="-457200">
              <a:buFont typeface="Arial" panose="020B0604020202020204" pitchFamily="34" charset="0"/>
              <a:buChar char="•"/>
            </a:pPr>
            <a:r>
              <a:rPr lang="en-US" sz="2800" dirty="0"/>
              <a:t>Likes </a:t>
            </a:r>
          </a:p>
          <a:p>
            <a:pPr marL="457200" indent="-457200">
              <a:buFont typeface="Arial" panose="020B0604020202020204" pitchFamily="34" charset="0"/>
              <a:buChar char="•"/>
            </a:pPr>
            <a:r>
              <a:rPr lang="en-US" sz="2800" dirty="0"/>
              <a:t>Shares</a:t>
            </a:r>
          </a:p>
          <a:p>
            <a:pPr marL="457200" indent="-457200">
              <a:buFont typeface="Arial" panose="020B0604020202020204" pitchFamily="34" charset="0"/>
              <a:buChar char="•"/>
            </a:pPr>
            <a:r>
              <a:rPr lang="en-US" sz="2800" dirty="0"/>
              <a:t>Comments</a:t>
            </a:r>
          </a:p>
          <a:p>
            <a:pPr marL="457200" indent="-457200">
              <a:buFont typeface="Arial" panose="020B0604020202020204" pitchFamily="34" charset="0"/>
              <a:buChar char="•"/>
            </a:pPr>
            <a:r>
              <a:rPr lang="en-US" sz="2800" dirty="0"/>
              <a:t>The number of followers or subscribers on social media platforms </a:t>
            </a:r>
          </a:p>
          <a:p>
            <a:endParaRPr lang="en-US" sz="2800" dirty="0"/>
          </a:p>
          <a:p>
            <a:r>
              <a:rPr lang="en-US" sz="2800" dirty="0"/>
              <a:t>These metrics indicate the level of interest and engagement your art generates. </a:t>
            </a:r>
          </a:p>
        </p:txBody>
      </p:sp>
    </p:spTree>
    <p:extLst>
      <p:ext uri="{BB962C8B-B14F-4D97-AF65-F5344CB8AC3E}">
        <p14:creationId xmlns:p14="http://schemas.microsoft.com/office/powerpoint/2010/main" val="21084422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Important KPIs you can use (2/4)</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endParaRPr lang="en-US" sz="2800" b="1" dirty="0"/>
          </a:p>
          <a:p>
            <a:r>
              <a:rPr lang="en-US" sz="2800" b="1" dirty="0"/>
              <a:t>Sales and Revenue </a:t>
            </a:r>
          </a:p>
          <a:p>
            <a:r>
              <a:rPr lang="en-US" sz="2800" dirty="0"/>
              <a:t>Measuring the number of art creations sold and the revenue generated from sales is a fundamental KPI directly relates to the financial success of your artistic venture. </a:t>
            </a:r>
          </a:p>
        </p:txBody>
      </p:sp>
    </p:spTree>
    <p:extLst>
      <p:ext uri="{BB962C8B-B14F-4D97-AF65-F5344CB8AC3E}">
        <p14:creationId xmlns:p14="http://schemas.microsoft.com/office/powerpoint/2010/main" val="11486601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Important KPIs you can use (3/4)</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endParaRPr lang="en-US" sz="2800" b="1" dirty="0"/>
          </a:p>
          <a:p>
            <a:r>
              <a:rPr lang="en-US" sz="2800" b="1" dirty="0"/>
              <a:t>Website Traffic</a:t>
            </a:r>
          </a:p>
          <a:p>
            <a:r>
              <a:rPr lang="en-US" sz="2800" dirty="0"/>
              <a:t>You can use tools such as Google Analytics to track the number of visitors to your website. </a:t>
            </a:r>
          </a:p>
          <a:p>
            <a:r>
              <a:rPr lang="en-US" sz="2800" dirty="0"/>
              <a:t>High traffic can be indicative of a successful marketing strategy. </a:t>
            </a:r>
          </a:p>
        </p:txBody>
      </p:sp>
    </p:spTree>
    <p:extLst>
      <p:ext uri="{BB962C8B-B14F-4D97-AF65-F5344CB8AC3E}">
        <p14:creationId xmlns:p14="http://schemas.microsoft.com/office/powerpoint/2010/main" val="4661899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lstStyle/>
          <a:p>
            <a:r>
              <a:rPr lang="en-US" dirty="0"/>
              <a:t>Important KPIs you can use (4/4)</a:t>
            </a:r>
          </a:p>
        </p:txBody>
      </p:sp>
      <p:sp>
        <p:nvSpPr>
          <p:cNvPr id="3" name="Content Placeholder 2">
            <a:extLst>
              <a:ext uri="{FF2B5EF4-FFF2-40B4-BE49-F238E27FC236}">
                <a16:creationId xmlns:a16="http://schemas.microsoft.com/office/drawing/2014/main" id="{DEB4E239-F398-1722-9724-357ECCB7645E}"/>
              </a:ext>
            </a:extLst>
          </p:cNvPr>
          <p:cNvSpPr>
            <a:spLocks noGrp="1"/>
          </p:cNvSpPr>
          <p:nvPr>
            <p:ph idx="1"/>
          </p:nvPr>
        </p:nvSpPr>
        <p:spPr/>
        <p:txBody>
          <a:bodyPr>
            <a:normAutofit/>
          </a:bodyPr>
          <a:lstStyle/>
          <a:p>
            <a:endParaRPr lang="en-US" sz="2800" b="1" dirty="0"/>
          </a:p>
          <a:p>
            <a:r>
              <a:rPr lang="en-US" sz="2800" b="1" dirty="0"/>
              <a:t>Conversion Rates </a:t>
            </a:r>
          </a:p>
          <a:p>
            <a:r>
              <a:rPr lang="en-US" sz="2800" dirty="0"/>
              <a:t>Conversion rates measure how many people take desired actions, such as signing up for a newsletter, following on social media, or making a purchase. </a:t>
            </a:r>
          </a:p>
          <a:p>
            <a:r>
              <a:rPr lang="en-US" sz="2800" dirty="0"/>
              <a:t>High conversion rates indicate effective marketing. </a:t>
            </a:r>
          </a:p>
        </p:txBody>
      </p:sp>
    </p:spTree>
    <p:extLst>
      <p:ext uri="{BB962C8B-B14F-4D97-AF65-F5344CB8AC3E}">
        <p14:creationId xmlns:p14="http://schemas.microsoft.com/office/powerpoint/2010/main" val="39015087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a:xfrm>
            <a:off x="2003367" y="2766219"/>
            <a:ext cx="9350433" cy="1325563"/>
          </a:xfrm>
        </p:spPr>
        <p:txBody>
          <a:bodyPr>
            <a:noAutofit/>
          </a:bodyPr>
          <a:lstStyle/>
          <a:p>
            <a:r>
              <a:rPr lang="en-US" dirty="0"/>
              <a:t>M4.3</a:t>
            </a:r>
            <a:br>
              <a:rPr lang="en-US" dirty="0"/>
            </a:br>
            <a:r>
              <a:rPr lang="en-US" dirty="0"/>
              <a:t>Learn how to measure the performance of your arts marketing strategy and how to make adjustments</a:t>
            </a:r>
          </a:p>
        </p:txBody>
      </p:sp>
    </p:spTree>
    <p:extLst>
      <p:ext uri="{BB962C8B-B14F-4D97-AF65-F5344CB8AC3E}">
        <p14:creationId xmlns:p14="http://schemas.microsoft.com/office/powerpoint/2010/main" val="24694121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measure the performance of your arts marketing strategy (1/5)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Define Clear Goals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Begin by setting specific, measurable, and time-bound goals. </a:t>
            </a:r>
          </a:p>
          <a:p>
            <a:r>
              <a:rPr lang="en-US" sz="2400" dirty="0"/>
              <a:t>What do you want to achieve with your marketing efforts? </a:t>
            </a:r>
          </a:p>
          <a:p>
            <a:r>
              <a:rPr lang="en-US" sz="2400" dirty="0"/>
              <a:t>This could be increased sales, a larger social media following, or more website visitors. </a:t>
            </a:r>
            <a:endParaRPr lang="el-GR" sz="2400" dirty="0"/>
          </a:p>
        </p:txBody>
      </p:sp>
    </p:spTree>
    <p:extLst>
      <p:ext uri="{BB962C8B-B14F-4D97-AF65-F5344CB8AC3E}">
        <p14:creationId xmlns:p14="http://schemas.microsoft.com/office/powerpoint/2010/main" val="21262388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measure the performance of your arts marketing strategy (2/5)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Choose the Right Tools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Utilize analytics tools, social media insights, and e-commerce platforms to collect relevant data. </a:t>
            </a:r>
          </a:p>
          <a:p>
            <a:r>
              <a:rPr lang="en-US" sz="2400" dirty="0"/>
              <a:t>These tools can provide detailed information on your chosen KPIs. </a:t>
            </a:r>
            <a:endParaRPr lang="el-GR" sz="2400" dirty="0"/>
          </a:p>
        </p:txBody>
      </p:sp>
    </p:spTree>
    <p:extLst>
      <p:ext uri="{BB962C8B-B14F-4D97-AF65-F5344CB8AC3E}">
        <p14:creationId xmlns:p14="http://schemas.microsoft.com/office/powerpoint/2010/main" val="63954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a:xfrm>
            <a:off x="1900844" y="932037"/>
            <a:ext cx="9335770" cy="1050088"/>
          </a:xfrm>
        </p:spPr>
        <p:txBody>
          <a:bodyPr>
            <a:normAutofit fontScale="90000"/>
          </a:bodyPr>
          <a:lstStyle/>
          <a:p>
            <a:pPr algn="r"/>
            <a:r>
              <a:rPr lang="en-US" dirty="0"/>
              <a:t>How to Create and Manage your Brand </a:t>
            </a:r>
            <a:br>
              <a:rPr lang="en-US" dirty="0"/>
            </a:br>
            <a:r>
              <a:rPr lang="en-US" dirty="0"/>
              <a:t>in 4 Steps</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a:xfrm>
            <a:off x="1900844" y="2206567"/>
            <a:ext cx="9335770" cy="542503"/>
          </a:xfrm>
        </p:spPr>
        <p:txBody>
          <a:bodyPr>
            <a:normAutofit/>
          </a:bodyPr>
          <a:lstStyle/>
          <a:p>
            <a:r>
              <a:rPr lang="en-US" sz="2800" dirty="0">
                <a:solidFill>
                  <a:schemeClr val="tx1"/>
                </a:solidFill>
              </a:rPr>
              <a:t>Step 1: Discover your story</a:t>
            </a:r>
            <a:endParaRPr lang="el-GR" sz="2800" dirty="0">
              <a:solidFill>
                <a:schemeClr val="tx1"/>
              </a:solidFill>
            </a:endParaRPr>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a:xfrm>
            <a:off x="1900844" y="2973512"/>
            <a:ext cx="9335770" cy="3706623"/>
          </a:xfrm>
        </p:spPr>
        <p:txBody>
          <a:bodyPr>
            <a:normAutofit/>
          </a:bodyPr>
          <a:lstStyle/>
          <a:p>
            <a:r>
              <a:rPr lang="en-US" sz="2400" dirty="0"/>
              <a:t>Take some time to think about your brand essence. </a:t>
            </a:r>
          </a:p>
          <a:p>
            <a:r>
              <a:rPr lang="en-US" sz="2400" dirty="0"/>
              <a:t>This is a combination of </a:t>
            </a:r>
            <a:r>
              <a:rPr lang="en-US" sz="2400" b="1" dirty="0"/>
              <a:t>values</a:t>
            </a:r>
            <a:r>
              <a:rPr lang="en-US" sz="2400" dirty="0"/>
              <a:t>, </a:t>
            </a:r>
            <a:r>
              <a:rPr lang="en-US" sz="2400" b="1" dirty="0"/>
              <a:t>personal mission </a:t>
            </a:r>
            <a:r>
              <a:rPr lang="en-US" sz="2400" dirty="0"/>
              <a:t>and </a:t>
            </a:r>
            <a:r>
              <a:rPr lang="en-US" sz="2400" b="1" dirty="0"/>
              <a:t>unique attributes</a:t>
            </a:r>
            <a:r>
              <a:rPr lang="en-US" sz="2400" dirty="0"/>
              <a:t>.</a:t>
            </a:r>
          </a:p>
          <a:p>
            <a:r>
              <a:rPr lang="en-US" sz="2400" dirty="0"/>
              <a:t>Start by asking yourself “</a:t>
            </a:r>
            <a:r>
              <a:rPr lang="en-US" sz="2400" i="1" dirty="0"/>
              <a:t>What do I want to be known for? Why am I an artist? What is my motivation?</a:t>
            </a:r>
            <a:r>
              <a:rPr lang="en-US" sz="2400" dirty="0"/>
              <a:t>”. </a:t>
            </a:r>
          </a:p>
          <a:p>
            <a:r>
              <a:rPr lang="en-US" sz="2400" dirty="0"/>
              <a:t>Then, write your story so that you can position yourself in the marketplace. </a:t>
            </a:r>
          </a:p>
          <a:p>
            <a:r>
              <a:rPr lang="en-US" sz="2400" dirty="0"/>
              <a:t>If you need to, ask someone to help you copyright your story.</a:t>
            </a:r>
            <a:endParaRPr lang="el-GR" sz="2400" dirty="0"/>
          </a:p>
        </p:txBody>
      </p:sp>
    </p:spTree>
    <p:extLst>
      <p:ext uri="{BB962C8B-B14F-4D97-AF65-F5344CB8AC3E}">
        <p14:creationId xmlns:p14="http://schemas.microsoft.com/office/powerpoint/2010/main" val="19681593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measure the performance of your arts marketing strategy (3/5)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Regularly Analyze Data</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Review your data regularly. </a:t>
            </a:r>
          </a:p>
          <a:p>
            <a:r>
              <a:rPr lang="en-US" sz="2400" dirty="0"/>
              <a:t>Look for patterns, trends, and anomalies that can help you understand what is working and what needs adjustment. </a:t>
            </a:r>
            <a:endParaRPr lang="el-GR" sz="2400" dirty="0"/>
          </a:p>
        </p:txBody>
      </p:sp>
    </p:spTree>
    <p:extLst>
      <p:ext uri="{BB962C8B-B14F-4D97-AF65-F5344CB8AC3E}">
        <p14:creationId xmlns:p14="http://schemas.microsoft.com/office/powerpoint/2010/main" val="39741885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measure the performance of your arts marketing strategy (4/5)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Make Informed Adjustments</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Based on your analysis, make informed adjustments to your marketing strategy. </a:t>
            </a:r>
          </a:p>
          <a:p>
            <a:r>
              <a:rPr lang="en-US" sz="2400" dirty="0"/>
              <a:t>If you find that a specific social media platform is driving more engagement, consider investing more time and resources there. </a:t>
            </a:r>
          </a:p>
          <a:p>
            <a:r>
              <a:rPr lang="en-US" sz="2400" dirty="0"/>
              <a:t>If a particular campaign is underperforming, revise it or try something new. </a:t>
            </a:r>
            <a:endParaRPr lang="el-GR" sz="2400" dirty="0"/>
          </a:p>
        </p:txBody>
      </p:sp>
    </p:spTree>
    <p:extLst>
      <p:ext uri="{BB962C8B-B14F-4D97-AF65-F5344CB8AC3E}">
        <p14:creationId xmlns:p14="http://schemas.microsoft.com/office/powerpoint/2010/main" val="18070252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59E-3B9E-D2EA-BF23-34CC9820AB1A}"/>
              </a:ext>
            </a:extLst>
          </p:cNvPr>
          <p:cNvSpPr>
            <a:spLocks noGrp="1"/>
          </p:cNvSpPr>
          <p:nvPr>
            <p:ph type="title"/>
          </p:nvPr>
        </p:nvSpPr>
        <p:spPr/>
        <p:txBody>
          <a:bodyPr>
            <a:normAutofit fontScale="90000"/>
          </a:bodyPr>
          <a:lstStyle/>
          <a:p>
            <a:r>
              <a:rPr lang="en-US" dirty="0"/>
              <a:t>How to measure the performance of your arts marketing strategy (5/5)</a:t>
            </a:r>
            <a:endParaRPr lang="el-GR" dirty="0"/>
          </a:p>
        </p:txBody>
      </p:sp>
      <p:sp>
        <p:nvSpPr>
          <p:cNvPr id="3" name="Text Placeholder 2">
            <a:extLst>
              <a:ext uri="{FF2B5EF4-FFF2-40B4-BE49-F238E27FC236}">
                <a16:creationId xmlns:a16="http://schemas.microsoft.com/office/drawing/2014/main" id="{FFDC3225-5F6B-D3DE-1AC2-07987133C96E}"/>
              </a:ext>
            </a:extLst>
          </p:cNvPr>
          <p:cNvSpPr>
            <a:spLocks noGrp="1"/>
          </p:cNvSpPr>
          <p:nvPr>
            <p:ph type="body" idx="1"/>
          </p:nvPr>
        </p:nvSpPr>
        <p:spPr/>
        <p:txBody>
          <a:bodyPr>
            <a:normAutofit/>
          </a:bodyPr>
          <a:lstStyle/>
          <a:p>
            <a:pPr algn="r"/>
            <a:r>
              <a:rPr lang="en-US" sz="2800" dirty="0"/>
              <a:t>Continuous Learning and Iteration</a:t>
            </a:r>
            <a:endParaRPr lang="el-GR" sz="2800" dirty="0"/>
          </a:p>
        </p:txBody>
      </p:sp>
      <p:sp>
        <p:nvSpPr>
          <p:cNvPr id="4" name="Text Placeholder 3">
            <a:extLst>
              <a:ext uri="{FF2B5EF4-FFF2-40B4-BE49-F238E27FC236}">
                <a16:creationId xmlns:a16="http://schemas.microsoft.com/office/drawing/2014/main" id="{B9766346-A5D9-FB81-A81B-CF56726DA305}"/>
              </a:ext>
            </a:extLst>
          </p:cNvPr>
          <p:cNvSpPr>
            <a:spLocks noGrp="1"/>
          </p:cNvSpPr>
          <p:nvPr>
            <p:ph type="body" idx="10"/>
          </p:nvPr>
        </p:nvSpPr>
        <p:spPr/>
        <p:txBody>
          <a:bodyPr>
            <a:normAutofit/>
          </a:bodyPr>
          <a:lstStyle/>
          <a:p>
            <a:endParaRPr lang="en-US" sz="2400" dirty="0"/>
          </a:p>
          <a:p>
            <a:r>
              <a:rPr lang="en-US" sz="2400" dirty="0"/>
              <a:t>The art market is fluid. </a:t>
            </a:r>
          </a:p>
          <a:p>
            <a:r>
              <a:rPr lang="en-US" sz="2400" dirty="0"/>
              <a:t>Stay informed about industry trends and adapt your strategy accordingly.</a:t>
            </a:r>
          </a:p>
          <a:p>
            <a:r>
              <a:rPr lang="en-US" sz="2400" dirty="0"/>
              <a:t>Keep experimenting and learning from your performance data to refine your marketing efforts over time. </a:t>
            </a:r>
            <a:endParaRPr lang="el-GR" sz="2400" dirty="0"/>
          </a:p>
        </p:txBody>
      </p:sp>
    </p:spTree>
    <p:extLst>
      <p:ext uri="{BB962C8B-B14F-4D97-AF65-F5344CB8AC3E}">
        <p14:creationId xmlns:p14="http://schemas.microsoft.com/office/powerpoint/2010/main" val="41166081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B55B-202E-5CAF-50E6-F22B71DFA5BB}"/>
              </a:ext>
            </a:extLst>
          </p:cNvPr>
          <p:cNvSpPr>
            <a:spLocks noGrp="1"/>
          </p:cNvSpPr>
          <p:nvPr>
            <p:ph type="title"/>
          </p:nvPr>
        </p:nvSpPr>
        <p:spPr/>
        <p:txBody>
          <a:bodyPr/>
          <a:lstStyle/>
          <a:p>
            <a:r>
              <a:rPr lang="en-US" dirty="0"/>
              <a:t>Tips while measuring KPIs (1/2)</a:t>
            </a:r>
            <a:endParaRPr lang="el-GR" dirty="0"/>
          </a:p>
        </p:txBody>
      </p:sp>
      <p:sp>
        <p:nvSpPr>
          <p:cNvPr id="3" name="Content Placeholder 2">
            <a:extLst>
              <a:ext uri="{FF2B5EF4-FFF2-40B4-BE49-F238E27FC236}">
                <a16:creationId xmlns:a16="http://schemas.microsoft.com/office/drawing/2014/main" id="{054FAECB-3110-D65E-5CF5-DE751D94C3EA}"/>
              </a:ext>
            </a:extLst>
          </p:cNvPr>
          <p:cNvSpPr>
            <a:spLocks noGrp="1"/>
          </p:cNvSpPr>
          <p:nvPr>
            <p:ph sz="half" idx="1"/>
          </p:nvPr>
        </p:nvSpPr>
        <p:spPr/>
        <p:txBody>
          <a:bodyPr>
            <a:normAutofit/>
          </a:bodyPr>
          <a:lstStyle/>
          <a:p>
            <a:pPr marL="457200" indent="-457200">
              <a:buFont typeface="+mj-lt"/>
              <a:buAutoNum type="arabicPeriod"/>
            </a:pPr>
            <a:r>
              <a:rPr lang="en-US" sz="2400" dirty="0"/>
              <a:t>Do not try to measure everything, focus on a specific set of data that you deem most relevant to your business </a:t>
            </a:r>
          </a:p>
          <a:p>
            <a:pPr marL="457200" indent="-457200">
              <a:buFont typeface="+mj-lt"/>
              <a:buAutoNum type="arabicPeriod"/>
            </a:pPr>
            <a:r>
              <a:rPr lang="en-US" sz="2400" dirty="0"/>
              <a:t>Learn how to analyze data in a meaningful way in order to avoid making uninformed decisions </a:t>
            </a:r>
            <a:endParaRPr lang="el-GR" sz="2400" dirty="0"/>
          </a:p>
        </p:txBody>
      </p:sp>
      <p:sp>
        <p:nvSpPr>
          <p:cNvPr id="4" name="Content Placeholder 3">
            <a:extLst>
              <a:ext uri="{FF2B5EF4-FFF2-40B4-BE49-F238E27FC236}">
                <a16:creationId xmlns:a16="http://schemas.microsoft.com/office/drawing/2014/main" id="{10210114-BD9D-1C19-9AE1-B22276487F07}"/>
              </a:ext>
            </a:extLst>
          </p:cNvPr>
          <p:cNvSpPr>
            <a:spLocks noGrp="1"/>
          </p:cNvSpPr>
          <p:nvPr>
            <p:ph sz="half" idx="2"/>
          </p:nvPr>
        </p:nvSpPr>
        <p:spPr/>
        <p:txBody>
          <a:bodyPr>
            <a:normAutofit/>
          </a:bodyPr>
          <a:lstStyle/>
          <a:p>
            <a:pPr marL="457200" indent="-457200">
              <a:buFont typeface="+mj-lt"/>
              <a:buAutoNum type="arabicPeriod" startAt="3"/>
            </a:pPr>
            <a:r>
              <a:rPr lang="en-US" sz="2400" dirty="0"/>
              <a:t>Customize your KPIs based on the nature of your business, i.e. theatre, music studio, museum…etc. </a:t>
            </a:r>
          </a:p>
          <a:p>
            <a:pPr marL="457200" indent="-457200">
              <a:buFont typeface="+mj-lt"/>
              <a:buAutoNum type="arabicPeriod" startAt="3"/>
            </a:pPr>
            <a:endParaRPr lang="en-US" sz="2400" dirty="0"/>
          </a:p>
          <a:p>
            <a:pPr marL="457200" indent="-457200">
              <a:buFont typeface="+mj-lt"/>
              <a:buAutoNum type="arabicPeriod" startAt="3"/>
            </a:pPr>
            <a:r>
              <a:rPr lang="en-US" sz="2400" dirty="0"/>
              <a:t>Keep your KPIs updated as your strategy changes in order for them to evolve with your business </a:t>
            </a:r>
            <a:endParaRPr lang="el-GR" sz="2400" dirty="0"/>
          </a:p>
        </p:txBody>
      </p:sp>
    </p:spTree>
    <p:extLst>
      <p:ext uri="{BB962C8B-B14F-4D97-AF65-F5344CB8AC3E}">
        <p14:creationId xmlns:p14="http://schemas.microsoft.com/office/powerpoint/2010/main" val="7477304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B55B-202E-5CAF-50E6-F22B71DFA5BB}"/>
              </a:ext>
            </a:extLst>
          </p:cNvPr>
          <p:cNvSpPr>
            <a:spLocks noGrp="1"/>
          </p:cNvSpPr>
          <p:nvPr>
            <p:ph type="title"/>
          </p:nvPr>
        </p:nvSpPr>
        <p:spPr/>
        <p:txBody>
          <a:bodyPr/>
          <a:lstStyle/>
          <a:p>
            <a:r>
              <a:rPr lang="en-US" dirty="0"/>
              <a:t>Tips while measuring KPIs (2/2)</a:t>
            </a:r>
            <a:endParaRPr lang="el-GR" dirty="0"/>
          </a:p>
        </p:txBody>
      </p:sp>
      <p:sp>
        <p:nvSpPr>
          <p:cNvPr id="3" name="Content Placeholder 2">
            <a:extLst>
              <a:ext uri="{FF2B5EF4-FFF2-40B4-BE49-F238E27FC236}">
                <a16:creationId xmlns:a16="http://schemas.microsoft.com/office/drawing/2014/main" id="{054FAECB-3110-D65E-5CF5-DE751D94C3EA}"/>
              </a:ext>
            </a:extLst>
          </p:cNvPr>
          <p:cNvSpPr>
            <a:spLocks noGrp="1"/>
          </p:cNvSpPr>
          <p:nvPr>
            <p:ph sz="half" idx="1"/>
          </p:nvPr>
        </p:nvSpPr>
        <p:spPr/>
        <p:txBody>
          <a:bodyPr>
            <a:normAutofit/>
          </a:bodyPr>
          <a:lstStyle/>
          <a:p>
            <a:pPr marL="457200" indent="-457200">
              <a:buFont typeface="+mj-lt"/>
              <a:buAutoNum type="arabicPeriod" startAt="5"/>
            </a:pPr>
            <a:r>
              <a:rPr lang="en-US" sz="2400" dirty="0"/>
              <a:t>If you are working with staff, encourage them to learn, use and review the KPIs of your business </a:t>
            </a:r>
          </a:p>
          <a:p>
            <a:pPr marL="457200" indent="-457200">
              <a:buFont typeface="+mj-lt"/>
              <a:buAutoNum type="arabicPeriod" startAt="5"/>
            </a:pPr>
            <a:endParaRPr lang="en-US" sz="2400" dirty="0"/>
          </a:p>
          <a:p>
            <a:pPr marL="457200" indent="-457200">
              <a:buFont typeface="+mj-lt"/>
              <a:buAutoNum type="arabicPeriod" startAt="5"/>
            </a:pPr>
            <a:r>
              <a:rPr lang="en-US" sz="2400" dirty="0"/>
              <a:t>When analyzing your KPIs, keep track of any opportunities that may arise and act upon them </a:t>
            </a:r>
            <a:endParaRPr lang="el-GR" sz="2400" dirty="0"/>
          </a:p>
        </p:txBody>
      </p:sp>
      <p:sp>
        <p:nvSpPr>
          <p:cNvPr id="4" name="Content Placeholder 3">
            <a:extLst>
              <a:ext uri="{FF2B5EF4-FFF2-40B4-BE49-F238E27FC236}">
                <a16:creationId xmlns:a16="http://schemas.microsoft.com/office/drawing/2014/main" id="{10210114-BD9D-1C19-9AE1-B22276487F07}"/>
              </a:ext>
            </a:extLst>
          </p:cNvPr>
          <p:cNvSpPr>
            <a:spLocks noGrp="1"/>
          </p:cNvSpPr>
          <p:nvPr>
            <p:ph sz="half" idx="2"/>
          </p:nvPr>
        </p:nvSpPr>
        <p:spPr/>
        <p:txBody>
          <a:bodyPr>
            <a:normAutofit/>
          </a:bodyPr>
          <a:lstStyle/>
          <a:p>
            <a:pPr marL="457200" indent="-457200">
              <a:buFont typeface="+mj-lt"/>
              <a:buAutoNum type="arabicPeriod" startAt="7"/>
            </a:pPr>
            <a:r>
              <a:rPr lang="en-US" sz="2400" dirty="0"/>
              <a:t>Communicate your performance to staff and external stakeholders to leverage your performance </a:t>
            </a:r>
          </a:p>
          <a:p>
            <a:pPr marL="457200" indent="-457200">
              <a:buFont typeface="+mj-lt"/>
              <a:buAutoNum type="arabicPeriod" startAt="7"/>
            </a:pPr>
            <a:endParaRPr lang="en-US" sz="2400" dirty="0"/>
          </a:p>
          <a:p>
            <a:pPr marL="457200" indent="-457200">
              <a:buFont typeface="+mj-lt"/>
              <a:buAutoNum type="arabicPeriod" startAt="7"/>
            </a:pPr>
            <a:r>
              <a:rPr lang="en-US" sz="2400" dirty="0"/>
              <a:t>Maintain integrity when reporting your data to avoid misleading information</a:t>
            </a:r>
            <a:endParaRPr lang="el-GR" sz="2400" dirty="0"/>
          </a:p>
        </p:txBody>
      </p:sp>
    </p:spTree>
    <p:extLst>
      <p:ext uri="{BB962C8B-B14F-4D97-AF65-F5344CB8AC3E}">
        <p14:creationId xmlns:p14="http://schemas.microsoft.com/office/powerpoint/2010/main" val="37902674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ne image contenant texte, capture d’écran, Police, Page web&#10;&#10;Description générée automatiquement">
            <a:extLst>
              <a:ext uri="{FF2B5EF4-FFF2-40B4-BE49-F238E27FC236}">
                <a16:creationId xmlns:a16="http://schemas.microsoft.com/office/drawing/2014/main" id="{246EA382-A3CD-5D32-4DB6-28251C59F3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0277" y="643466"/>
            <a:ext cx="1051144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966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FF-8A5A-F6C6-8D5A-8089590DF09E}"/>
              </a:ext>
            </a:extLst>
          </p:cNvPr>
          <p:cNvSpPr>
            <a:spLocks noGrp="1"/>
          </p:cNvSpPr>
          <p:nvPr>
            <p:ph type="title"/>
          </p:nvPr>
        </p:nvSpPr>
        <p:spPr/>
        <p:txBody>
          <a:bodyPr>
            <a:normAutofit/>
          </a:bodyPr>
          <a:lstStyle/>
          <a:p>
            <a:r>
              <a:rPr lang="en-US" dirty="0"/>
              <a:t>Module 4: Measuring Performance and Adjusting Strategy</a:t>
            </a:r>
          </a:p>
        </p:txBody>
      </p:sp>
      <p:sp>
        <p:nvSpPr>
          <p:cNvPr id="5" name="Content Placeholder 4">
            <a:extLst>
              <a:ext uri="{FF2B5EF4-FFF2-40B4-BE49-F238E27FC236}">
                <a16:creationId xmlns:a16="http://schemas.microsoft.com/office/drawing/2014/main" id="{2279559F-9307-0884-3799-2F25A2665264}"/>
              </a:ext>
            </a:extLst>
          </p:cNvPr>
          <p:cNvSpPr>
            <a:spLocks noGrp="1"/>
          </p:cNvSpPr>
          <p:nvPr>
            <p:ph idx="1"/>
          </p:nvPr>
        </p:nvSpPr>
        <p:spPr/>
        <p:txBody>
          <a:bodyPr/>
          <a:lstStyle/>
          <a:p>
            <a:endParaRPr lang="en-US"/>
          </a:p>
        </p:txBody>
      </p:sp>
      <p:sp>
        <p:nvSpPr>
          <p:cNvPr id="6" name="Content Placeholder 2">
            <a:extLst>
              <a:ext uri="{FF2B5EF4-FFF2-40B4-BE49-F238E27FC236}">
                <a16:creationId xmlns:a16="http://schemas.microsoft.com/office/drawing/2014/main" id="{29731EA4-7EB4-34B8-9DFB-A0BB99545197}"/>
              </a:ext>
            </a:extLst>
          </p:cNvPr>
          <p:cNvSpPr txBox="1">
            <a:spLocks/>
          </p:cNvSpPr>
          <p:nvPr/>
        </p:nvSpPr>
        <p:spPr>
          <a:xfrm>
            <a:off x="1885029" y="2165410"/>
            <a:ext cx="9350433" cy="14006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a:latin typeface="ADLaM Display" panose="02010000000000000000" pitchFamily="2" charset="0"/>
                <a:ea typeface="ADLaM Display" panose="02010000000000000000" pitchFamily="2" charset="0"/>
                <a:cs typeface="ADLaM Display" panose="02010000000000000000" pitchFamily="2" charset="0"/>
              </a:rPr>
              <a:t>Q&amp;A</a:t>
            </a:r>
            <a:endParaRPr lang="el-GR" sz="5400" dirty="0">
              <a:ea typeface="ADLaM Display" panose="02010000000000000000" pitchFamily="2" charset="0"/>
              <a:cs typeface="ADLaM Display" panose="02010000000000000000" pitchFamily="2" charset="0"/>
            </a:endParaRPr>
          </a:p>
        </p:txBody>
      </p:sp>
      <p:pic>
        <p:nvPicPr>
          <p:cNvPr id="7" name="Picture 6">
            <a:extLst>
              <a:ext uri="{FF2B5EF4-FFF2-40B4-BE49-F238E27FC236}">
                <a16:creationId xmlns:a16="http://schemas.microsoft.com/office/drawing/2014/main" id="{C846DF45-9B1F-34E4-F428-32E4151B921A}"/>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8189" t="1646" r="76667" b="72510"/>
          <a:stretch/>
        </p:blipFill>
        <p:spPr>
          <a:xfrm>
            <a:off x="5480445" y="3360417"/>
            <a:ext cx="2475691" cy="2816545"/>
          </a:xfrm>
          <a:prstGeom prst="rect">
            <a:avLst/>
          </a:prstGeom>
        </p:spPr>
      </p:pic>
    </p:spTree>
    <p:extLst>
      <p:ext uri="{BB962C8B-B14F-4D97-AF65-F5344CB8AC3E}">
        <p14:creationId xmlns:p14="http://schemas.microsoft.com/office/powerpoint/2010/main" val="40605385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C637AD-59C6-AE58-3D2A-BF60812F2BB2}"/>
              </a:ext>
            </a:extLst>
          </p:cNvPr>
          <p:cNvSpPr>
            <a:spLocks noGrp="1"/>
          </p:cNvSpPr>
          <p:nvPr>
            <p:ph type="body" idx="1"/>
          </p:nvPr>
        </p:nvSpPr>
        <p:spPr/>
        <p:txBody>
          <a:bodyPr>
            <a:normAutofit lnSpcReduction="10000"/>
          </a:bodyPr>
          <a:lstStyle/>
          <a:p>
            <a:r>
              <a:rPr lang="en-US" dirty="0"/>
              <a:t>End of the session</a:t>
            </a:r>
          </a:p>
          <a:p>
            <a:r>
              <a:rPr lang="en-US" dirty="0"/>
              <a:t>Thank you for your attention!</a:t>
            </a:r>
            <a:endParaRPr lang="el-GR" dirty="0"/>
          </a:p>
        </p:txBody>
      </p:sp>
      <p:pic>
        <p:nvPicPr>
          <p:cNvPr id="3" name="Picture 2">
            <a:extLst>
              <a:ext uri="{FF2B5EF4-FFF2-40B4-BE49-F238E27FC236}">
                <a16:creationId xmlns:a16="http://schemas.microsoft.com/office/drawing/2014/main" id="{C31EABFE-FE2D-B157-4128-ADA2BE09B824}"/>
              </a:ext>
            </a:extLst>
          </p:cNvPr>
          <p:cNvPicPr>
            <a:picLocks noChangeAspect="1"/>
          </p:cNvPicPr>
          <p:nvPr/>
        </p:nvPicPr>
        <p:blipFill rotWithShape="1">
          <a:blip r:embed="rId2"/>
          <a:srcRect l="39160" t="7573" r="39694" b="55633"/>
          <a:stretch/>
        </p:blipFill>
        <p:spPr>
          <a:xfrm>
            <a:off x="1428115" y="5898400"/>
            <a:ext cx="1205346" cy="338710"/>
          </a:xfrm>
          <a:prstGeom prst="rect">
            <a:avLst/>
          </a:prstGeom>
        </p:spPr>
      </p:pic>
      <p:pic>
        <p:nvPicPr>
          <p:cNvPr id="4" name="Picture 3">
            <a:hlinkClick r:id="rId3"/>
            <a:extLst>
              <a:ext uri="{FF2B5EF4-FFF2-40B4-BE49-F238E27FC236}">
                <a16:creationId xmlns:a16="http://schemas.microsoft.com/office/drawing/2014/main" id="{FEE6229F-1D73-6FA2-BF3B-2E5C10175ED6}"/>
              </a:ext>
            </a:extLst>
          </p:cNvPr>
          <p:cNvPicPr>
            <a:picLocks noChangeAspect="1"/>
          </p:cNvPicPr>
          <p:nvPr/>
        </p:nvPicPr>
        <p:blipFill rotWithShape="1">
          <a:blip r:embed="rId2"/>
          <a:srcRect l="47476" t="44364" r="44778" b="-6949"/>
          <a:stretch/>
        </p:blipFill>
        <p:spPr>
          <a:xfrm>
            <a:off x="2885211" y="5746430"/>
            <a:ext cx="441534" cy="576145"/>
          </a:xfrm>
          <a:prstGeom prst="rect">
            <a:avLst/>
          </a:prstGeom>
        </p:spPr>
      </p:pic>
      <p:pic>
        <p:nvPicPr>
          <p:cNvPr id="5" name="Picture 4">
            <a:hlinkClick r:id="rId4"/>
            <a:extLst>
              <a:ext uri="{FF2B5EF4-FFF2-40B4-BE49-F238E27FC236}">
                <a16:creationId xmlns:a16="http://schemas.microsoft.com/office/drawing/2014/main" id="{92F10FF8-B2F2-EC8D-F30D-E0BA06057901}"/>
              </a:ext>
            </a:extLst>
          </p:cNvPr>
          <p:cNvPicPr>
            <a:picLocks noChangeAspect="1"/>
          </p:cNvPicPr>
          <p:nvPr/>
        </p:nvPicPr>
        <p:blipFill rotWithShape="1">
          <a:blip r:embed="rId2"/>
          <a:srcRect l="63756" t="46523" r="25749" b="-9108"/>
          <a:stretch/>
        </p:blipFill>
        <p:spPr>
          <a:xfrm>
            <a:off x="3403910" y="5770372"/>
            <a:ext cx="598206" cy="576145"/>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83321961-6D2A-35EE-45CC-D974DCAF8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048" y="5347373"/>
            <a:ext cx="2094808" cy="467378"/>
          </a:xfrm>
          <a:prstGeom prst="rect">
            <a:avLst/>
          </a:prstGeom>
        </p:spPr>
      </p:pic>
      <p:sp>
        <p:nvSpPr>
          <p:cNvPr id="7" name="Subtitle 2">
            <a:extLst>
              <a:ext uri="{FF2B5EF4-FFF2-40B4-BE49-F238E27FC236}">
                <a16:creationId xmlns:a16="http://schemas.microsoft.com/office/drawing/2014/main" id="{95B88349-7279-35A9-F613-095CC70FE637}"/>
              </a:ext>
            </a:extLst>
          </p:cNvPr>
          <p:cNvSpPr txBox="1">
            <a:spLocks/>
          </p:cNvSpPr>
          <p:nvPr/>
        </p:nvSpPr>
        <p:spPr>
          <a:xfrm>
            <a:off x="8534822" y="5811937"/>
            <a:ext cx="2548736" cy="914302"/>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0" i="0" dirty="0">
                <a:solidFill>
                  <a:schemeClr val="bg1"/>
                </a:solidFill>
                <a:effectLst/>
                <a:latin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l-GR" dirty="0">
              <a:solidFill>
                <a:schemeClr val="bg1"/>
              </a:solidFill>
            </a:endParaRPr>
          </a:p>
        </p:txBody>
      </p:sp>
      <p:pic>
        <p:nvPicPr>
          <p:cNvPr id="8" name="Picture 7" descr="A white circle with a globe in it&#10;&#10;Description automatically generated">
            <a:hlinkClick r:id="rId6"/>
            <a:extLst>
              <a:ext uri="{FF2B5EF4-FFF2-40B4-BE49-F238E27FC236}">
                <a16:creationId xmlns:a16="http://schemas.microsoft.com/office/drawing/2014/main" id="{9F66B6C1-236F-D2CC-BDFF-5238E8E4EF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0958" y="5701943"/>
            <a:ext cx="683227" cy="683227"/>
          </a:xfrm>
          <a:prstGeom prst="rect">
            <a:avLst/>
          </a:prstGeom>
        </p:spPr>
      </p:pic>
    </p:spTree>
    <p:extLst>
      <p:ext uri="{BB962C8B-B14F-4D97-AF65-F5344CB8AC3E}">
        <p14:creationId xmlns:p14="http://schemas.microsoft.com/office/powerpoint/2010/main" val="651373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F678BB1249FE4099E86C6A23212417" ma:contentTypeVersion="21" ma:contentTypeDescription="Create a new document." ma:contentTypeScope="" ma:versionID="2e954b4f1d9438d614645fd6812afec5">
  <xsd:schema xmlns:xsd="http://www.w3.org/2001/XMLSchema" xmlns:xs="http://www.w3.org/2001/XMLSchema" xmlns:p="http://schemas.microsoft.com/office/2006/metadata/properties" xmlns:ns1="http://schemas.microsoft.com/sharepoint/v3" xmlns:ns2="6278b8b1-e0cb-4b44-9900-b20ee6e41941" xmlns:ns3="670101ee-7326-488b-895d-07c329b793e7" targetNamespace="http://schemas.microsoft.com/office/2006/metadata/properties" ma:root="true" ma:fieldsID="aa377602825ac68605f9820a934acc90" ns1:_="" ns2:_="" ns3:_="">
    <xsd:import namespace="http://schemas.microsoft.com/sharepoint/v3"/>
    <xsd:import namespace="6278b8b1-e0cb-4b44-9900-b20ee6e41941"/>
    <xsd:import namespace="670101ee-7326-488b-895d-07c329b793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_x0062_wk9" minOccurs="0"/>
                <xsd:element ref="ns2:rw1p"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78b8b1-e0cb-4b44-9900-b20ee6e41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x0062_wk9" ma:index="22" nillable="true" ma:displayName="Number" ma:internalName="_x0062_wk9">
      <xsd:simpleType>
        <xsd:restriction base="dms:Number"/>
      </xsd:simpleType>
    </xsd:element>
    <xsd:element name="rw1p" ma:index="23" nillable="true" ma:displayName="Date and time" ma:internalName="rw1p">
      <xsd:simpleType>
        <xsd:restriction base="dms:DateTime"/>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7d4629c-c99d-46d8-b76a-4217568a1b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0101ee-7326-488b-895d-07c329b793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9aeaf665-82a6-4c1f-973c-f43a9b1cc5bf}" ma:internalName="TaxCatchAll" ma:showField="CatchAllData" ma:web="670101ee-7326-488b-895d-07c329b793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70101ee-7326-488b-895d-07c329b793e7" xsi:nil="true"/>
    <_ip_UnifiedCompliancePolicyProperties xmlns="http://schemas.microsoft.com/sharepoint/v3" xsi:nil="true"/>
    <lcf76f155ced4ddcb4097134ff3c332f xmlns="6278b8b1-e0cb-4b44-9900-b20ee6e41941">
      <Terms xmlns="http://schemas.microsoft.com/office/infopath/2007/PartnerControls"/>
    </lcf76f155ced4ddcb4097134ff3c332f>
    <_x0062_wk9 xmlns="6278b8b1-e0cb-4b44-9900-b20ee6e41941" xsi:nil="true"/>
    <rw1p xmlns="6278b8b1-e0cb-4b44-9900-b20ee6e41941" xsi:nil="true"/>
  </documentManagement>
</p:properties>
</file>

<file path=customXml/itemProps1.xml><?xml version="1.0" encoding="utf-8"?>
<ds:datastoreItem xmlns:ds="http://schemas.openxmlformats.org/officeDocument/2006/customXml" ds:itemID="{F7396E2F-701A-4578-A6AD-F5A402DB8708}">
  <ds:schemaRefs>
    <ds:schemaRef ds:uri="http://schemas.microsoft.com/sharepoint/v3/contenttype/forms"/>
  </ds:schemaRefs>
</ds:datastoreItem>
</file>

<file path=customXml/itemProps2.xml><?xml version="1.0" encoding="utf-8"?>
<ds:datastoreItem xmlns:ds="http://schemas.openxmlformats.org/officeDocument/2006/customXml" ds:itemID="{2EF1065A-D537-4EE1-8B43-4AABE3DBC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78b8b1-e0cb-4b44-9900-b20ee6e41941"/>
    <ds:schemaRef ds:uri="670101ee-7326-488b-895d-07c329b79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E2E40D-DFF1-4769-A984-198B02090325}">
  <ds:schemaRefs>
    <ds:schemaRef ds:uri="http://schemas.microsoft.com/office/infopath/2007/PartnerControls"/>
    <ds:schemaRef ds:uri="http://www.w3.org/XML/1998/namespace"/>
    <ds:schemaRef ds:uri="http://purl.org/dc/terms/"/>
    <ds:schemaRef ds:uri="http://purl.org/dc/dcmitype/"/>
    <ds:schemaRef ds:uri="http://schemas.openxmlformats.org/package/2006/metadata/core-properties"/>
    <ds:schemaRef ds:uri="http://schemas.microsoft.com/sharepoint/v3"/>
    <ds:schemaRef ds:uri="http://schemas.microsoft.com/office/2006/documentManagement/types"/>
    <ds:schemaRef ds:uri="670101ee-7326-488b-895d-07c329b793e7"/>
    <ds:schemaRef ds:uri="6278b8b1-e0cb-4b44-9900-b20ee6e41941"/>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512</TotalTime>
  <Words>5074</Words>
  <Application>Microsoft Office PowerPoint</Application>
  <PresentationFormat>Widescreen</PresentationFormat>
  <Paragraphs>480</Paragraphs>
  <Slides>97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ADLaM Display</vt:lpstr>
      <vt:lpstr>Arial</vt:lpstr>
      <vt:lpstr>Calibri</vt:lpstr>
      <vt:lpstr>Calibri Light</vt:lpstr>
      <vt:lpstr>Inter</vt:lpstr>
      <vt:lpstr>Segoe UI</vt:lpstr>
      <vt:lpstr>Wingdings</vt:lpstr>
      <vt:lpstr>Office Theme</vt:lpstr>
      <vt:lpstr>Training for Young Artists</vt:lpstr>
      <vt:lpstr>PowerPoint Presentation</vt:lpstr>
      <vt:lpstr>PowerPoint Presentation</vt:lpstr>
      <vt:lpstr>Topic 4:  SKILLS FOR PRESENTING AND MARKETING ONE’S ARTISTIC ACTIVITY, ONLINE AND IN PERSON </vt:lpstr>
      <vt:lpstr>M1.1  Understand the basics of personal brand development for artists</vt:lpstr>
      <vt:lpstr>The basics of personal brand development for artists</vt:lpstr>
      <vt:lpstr>Benefits of managing your personal artist brand</vt:lpstr>
      <vt:lpstr>How to Create and Manage your Brand</vt:lpstr>
      <vt:lpstr>How to Create and Manage your Brand  in 4 Steps</vt:lpstr>
      <vt:lpstr>How to Create and Manage your Brand  in 4 Steps</vt:lpstr>
      <vt:lpstr>How to Create and Manage your Brand  in 4 Steps</vt:lpstr>
      <vt:lpstr>How to Create and Manage your Brand  in 4 Steps</vt:lpstr>
      <vt:lpstr>M1.2 Learn to identify your values, skills and personal assets </vt:lpstr>
      <vt:lpstr>Identify your values, skills and personal assets</vt:lpstr>
      <vt:lpstr>Values</vt:lpstr>
      <vt:lpstr>Skills</vt:lpstr>
      <vt:lpstr>Personal Assets</vt:lpstr>
      <vt:lpstr>M1.3 Learn how to create a consistent visual identity and use social media to promote your personal brand</vt:lpstr>
      <vt:lpstr>How to create a consistent visual identity (1/5)</vt:lpstr>
      <vt:lpstr>How to create a consistent visual identity (2/5)</vt:lpstr>
      <vt:lpstr>How to create a consistent visual identity (3/5)</vt:lpstr>
      <vt:lpstr>How to create a consistent visual identity (4/5)</vt:lpstr>
      <vt:lpstr>How to create a consistent visual identity (5/5)</vt:lpstr>
      <vt:lpstr>Using social media to Promote Your Personal Brand</vt:lpstr>
      <vt:lpstr>Social media to Promote Your Personal Brand (1/7)</vt:lpstr>
      <vt:lpstr>Social media to Promote Your Personal Brand (2/7)</vt:lpstr>
      <vt:lpstr>Social media to Promote Your Personal Brand (3/7)</vt:lpstr>
      <vt:lpstr>Social media to Promote Your Personal Brand (4/7)</vt:lpstr>
      <vt:lpstr>Social media to Promote Your Personal Brand (5/7)</vt:lpstr>
      <vt:lpstr>Social media to Promote Your Personal Brand (6/7)</vt:lpstr>
      <vt:lpstr>Social media to Promote Your Personal Brand (7/7)</vt:lpstr>
      <vt:lpstr>Module 1: Developing Your Personal Brand</vt:lpstr>
      <vt:lpstr>Time for a 20 minutes break!</vt:lpstr>
      <vt:lpstr>Topic 4:  SKILLS FOR PRESENTING AND MARKETING ONE’S ARTISTIC ACTIVITY, ONLINE AND IN PERSON </vt:lpstr>
      <vt:lpstr>M2.1 Understand the basics of professional presentation of artistic work</vt:lpstr>
      <vt:lpstr>Professional presentation of artistic work</vt:lpstr>
      <vt:lpstr>The basics of presenting your artistic work professionally (1/9)</vt:lpstr>
      <vt:lpstr>The basics of presenting your artistic work professionally (2/9)</vt:lpstr>
      <vt:lpstr>The basics of presenting your artistic work professionally (3/9)</vt:lpstr>
      <vt:lpstr>The basics of presenting your artistic work professionally (4/9)</vt:lpstr>
      <vt:lpstr>The basics of presenting your artistic work professionally (5/9)</vt:lpstr>
      <vt:lpstr>The basics of presenting your artistic work professionally (6/9)</vt:lpstr>
      <vt:lpstr>The basics of presenting your artistic work professionally (7/9)</vt:lpstr>
      <vt:lpstr>The basics of presenting your artistic work professionally (8/9)</vt:lpstr>
      <vt:lpstr>The basics of presenting your artistic work professionally (9/9)</vt:lpstr>
      <vt:lpstr>M2.2 How to take professional photos of your work</vt:lpstr>
      <vt:lpstr>Time for discoveries…</vt:lpstr>
      <vt:lpstr>M2.3 Learn how to create effective descriptions and titles for your work</vt:lpstr>
      <vt:lpstr>How to create effective descriptions and titles for your work (1/7)</vt:lpstr>
      <vt:lpstr>How to create effective descriptions and titles for your work (2/7)</vt:lpstr>
      <vt:lpstr>How to create effective descriptions and titles for your work (3/7)</vt:lpstr>
      <vt:lpstr>How to create effective descriptions and titles for your work (4/7)</vt:lpstr>
      <vt:lpstr>How to create effective descriptions and titles for your work (5/7)</vt:lpstr>
      <vt:lpstr>How to create effective descriptions and titles for your work (6/7)</vt:lpstr>
      <vt:lpstr>How to create effective descriptions and titles for your work (7/7)</vt:lpstr>
      <vt:lpstr>Module 2: Presentation of artistic work</vt:lpstr>
      <vt:lpstr>Time for a 20 minutes break!</vt:lpstr>
      <vt:lpstr>Topic 4:  SKILLS FOR PRESENTING AND MARKETING ONE’S ARTISTIC ACTIVITY, ONLINE AND IN PERSON </vt:lpstr>
      <vt:lpstr>M3.1 Understand the basics of professional networking for artists</vt:lpstr>
      <vt:lpstr>Time for discoveries…</vt:lpstr>
      <vt:lpstr>M3.2 Learn how to build a network of contacts and potential partners for your artistic activity </vt:lpstr>
      <vt:lpstr>Build a network of contacts and potential partners (1/9)</vt:lpstr>
      <vt:lpstr>Build a network of contacts and potential partners (2/9)</vt:lpstr>
      <vt:lpstr>Build a network of contacts and potential partners (3/9)</vt:lpstr>
      <vt:lpstr>Build a network of contacts and potential partners (4/9)</vt:lpstr>
      <vt:lpstr>Build a network of contacts and potential partners (5/9)</vt:lpstr>
      <vt:lpstr>Build a network of contacts and potential partners (6/9)</vt:lpstr>
      <vt:lpstr>Build a network of contacts and potential partners (7/9)</vt:lpstr>
      <vt:lpstr>Build a network of contacts and potential partners (8/9)</vt:lpstr>
      <vt:lpstr>Build a network of contacts and potential partners (9/9)</vt:lpstr>
      <vt:lpstr>Module 3 : Professional Networking</vt:lpstr>
      <vt:lpstr>Time for a 20 minutes break!</vt:lpstr>
      <vt:lpstr>Topic 4:  SKILLS FOR PRESENTING AND MARKETING ONE’S ARTISTIC ACTIVITY, ONLINE AND IN PERSON </vt:lpstr>
      <vt:lpstr>M4.1 Understand the importance of performance measurement to improve your arts marketing strategy</vt:lpstr>
      <vt:lpstr>The importance of performance measurement</vt:lpstr>
      <vt:lpstr>Why is performance measurement crucial for artists? (1/5)</vt:lpstr>
      <vt:lpstr>Why is performance measurement crucial for artists? (2/5)</vt:lpstr>
      <vt:lpstr>Why is performance measurement crucial for artists? (3/5)</vt:lpstr>
      <vt:lpstr>Why is performance measurement crucial for artists? (4/5)</vt:lpstr>
      <vt:lpstr>Why is performance measurement crucial for artists? (5/5)</vt:lpstr>
      <vt:lpstr>M4.2 Understand the key performance indicators for artists</vt:lpstr>
      <vt:lpstr>Key performance indicators for artists</vt:lpstr>
      <vt:lpstr>Important KPIs you can use (1/4)</vt:lpstr>
      <vt:lpstr>Important KPIs you can use (2/4)</vt:lpstr>
      <vt:lpstr>Important KPIs you can use (3/4)</vt:lpstr>
      <vt:lpstr>Important KPIs you can use (4/4)</vt:lpstr>
      <vt:lpstr>M4.3 Learn how to measure the performance of your arts marketing strategy and how to make adjustments</vt:lpstr>
      <vt:lpstr>How to measure the performance of your arts marketing strategy (1/5)</vt:lpstr>
      <vt:lpstr>How to measure the performance of your arts marketing strategy (2/5)</vt:lpstr>
      <vt:lpstr>How to measure the performance of your arts marketing strategy (3/5)</vt:lpstr>
      <vt:lpstr>How to measure the performance of your arts marketing strategy (4/5)</vt:lpstr>
      <vt:lpstr>How to measure the performance of your arts marketing strategy (5/5)</vt:lpstr>
      <vt:lpstr>Tips while measuring KPIs (1/2)</vt:lpstr>
      <vt:lpstr>Tips while measuring KPIs (2/2)</vt:lpstr>
      <vt:lpstr>PowerPoint Presentation</vt:lpstr>
      <vt:lpstr>Module 4: Measuring Performance and Adjusting Strategy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Zoi Paliotzika</dc:creator>
  <cp:lastModifiedBy>Andreas Almpanis</cp:lastModifiedBy>
  <cp:revision>13</cp:revision>
  <dcterms:created xsi:type="dcterms:W3CDTF">2023-10-16T10:29:29Z</dcterms:created>
  <dcterms:modified xsi:type="dcterms:W3CDTF">2023-11-02T15:28:54Z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0x01010073F678BB1249FE4099E86C6A23212417</vt:lpwstr>
  </property>
  <property fmtid="{D5CDD505-2E9C-101B-9397-08002B2CF9AE}" pid="3" name="MediaServiceImageTags">
    <vt:lpwstr/>
  </property>
</Properties>
</file>